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87CF83-CEAA-4F67-B813-DE3DA92F5C7A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424504-0A9B-4815-A8FF-1C09842FAAA4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Introduction to Radiology Department</a:t>
          </a:r>
          <a:br>
            <a:rPr lang="en-US"/>
          </a:br>
          <a:r>
            <a:rPr lang="en-US"/>
            <a:t>Overview of radiology functions, modalities, and team roles.</a:t>
          </a:r>
        </a:p>
      </dgm:t>
    </dgm:pt>
    <dgm:pt modelId="{A2C4A114-67EE-4D95-80C7-2688FC5B881F}" type="parTrans" cxnId="{02833C02-D265-4BBC-8DB1-707550134FA0}">
      <dgm:prSet/>
      <dgm:spPr/>
      <dgm:t>
        <a:bodyPr/>
        <a:lstStyle/>
        <a:p>
          <a:endParaRPr lang="en-US"/>
        </a:p>
      </dgm:t>
    </dgm:pt>
    <dgm:pt modelId="{9B8C39C5-BF0B-467E-B5D2-5F1A1D938B61}" type="sibTrans" cxnId="{02833C02-D265-4BBC-8DB1-707550134FA0}">
      <dgm:prSet/>
      <dgm:spPr/>
      <dgm:t>
        <a:bodyPr/>
        <a:lstStyle/>
        <a:p>
          <a:endParaRPr lang="en-US"/>
        </a:p>
      </dgm:t>
    </dgm:pt>
    <dgm:pt modelId="{D45A9D1F-ADF4-42AD-AAC2-D3B5E9A84FA7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Planning and Organization of Radiology Department</a:t>
          </a:r>
          <a:br>
            <a:rPr lang="en-US"/>
          </a:br>
          <a:r>
            <a:rPr lang="en-US"/>
            <a:t>How to structure, plan, and staff a well-functioning radiology unit.</a:t>
          </a:r>
        </a:p>
      </dgm:t>
    </dgm:pt>
    <dgm:pt modelId="{3B0900B6-C8E9-4FB8-85C8-AE207285BFC3}" type="parTrans" cxnId="{4267B4A0-64E9-45A0-8DB4-50AECA0A459B}">
      <dgm:prSet/>
      <dgm:spPr/>
      <dgm:t>
        <a:bodyPr/>
        <a:lstStyle/>
        <a:p>
          <a:endParaRPr lang="en-US"/>
        </a:p>
      </dgm:t>
    </dgm:pt>
    <dgm:pt modelId="{7B977384-6C59-409F-B73C-5862546457CB}" type="sibTrans" cxnId="{4267B4A0-64E9-45A0-8DB4-50AECA0A459B}">
      <dgm:prSet/>
      <dgm:spPr/>
      <dgm:t>
        <a:bodyPr/>
        <a:lstStyle/>
        <a:p>
          <a:endParaRPr lang="en-US"/>
        </a:p>
      </dgm:t>
    </dgm:pt>
    <dgm:pt modelId="{D840C3D1-5D37-44FE-BF3D-37965BBD2A0E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Policies and Procedures</a:t>
          </a:r>
          <a:br>
            <a:rPr lang="en-US"/>
          </a:br>
          <a:r>
            <a:rPr lang="en-US"/>
            <a:t>Key SOPs, regulatory guidelines, and documentation norms.</a:t>
          </a:r>
        </a:p>
      </dgm:t>
    </dgm:pt>
    <dgm:pt modelId="{63D00F85-ACB8-4D62-828C-422F6C40AAAC}" type="parTrans" cxnId="{A4AB0131-E419-454B-9AE6-94775656A99F}">
      <dgm:prSet/>
      <dgm:spPr/>
      <dgm:t>
        <a:bodyPr/>
        <a:lstStyle/>
        <a:p>
          <a:endParaRPr lang="en-US"/>
        </a:p>
      </dgm:t>
    </dgm:pt>
    <dgm:pt modelId="{6E88D910-D3BF-4BE8-9CF9-E6DF96D8216A}" type="sibTrans" cxnId="{A4AB0131-E419-454B-9AE6-94775656A99F}">
      <dgm:prSet/>
      <dgm:spPr/>
      <dgm:t>
        <a:bodyPr/>
        <a:lstStyle/>
        <a:p>
          <a:endParaRPr lang="en-US"/>
        </a:p>
      </dgm:t>
    </dgm:pt>
    <dgm:pt modelId="{07FC8D71-69D5-4FD5-BD00-CA4ADD421407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Risk Management in Radiology Department</a:t>
          </a:r>
          <a:br>
            <a:rPr lang="en-US"/>
          </a:br>
          <a:r>
            <a:rPr lang="en-US"/>
            <a:t>Identify, assess, and manage radiological hazards and errors.</a:t>
          </a:r>
        </a:p>
      </dgm:t>
    </dgm:pt>
    <dgm:pt modelId="{0AB1052C-3D2F-4868-9F77-6A080ABC096A}" type="parTrans" cxnId="{648EA8F0-869E-411E-9820-34CDEC0BDAE0}">
      <dgm:prSet/>
      <dgm:spPr/>
      <dgm:t>
        <a:bodyPr/>
        <a:lstStyle/>
        <a:p>
          <a:endParaRPr lang="en-US"/>
        </a:p>
      </dgm:t>
    </dgm:pt>
    <dgm:pt modelId="{F5B77623-4426-4C0A-B276-ED047B8DF5F5}" type="sibTrans" cxnId="{648EA8F0-869E-411E-9820-34CDEC0BDAE0}">
      <dgm:prSet/>
      <dgm:spPr/>
      <dgm:t>
        <a:bodyPr/>
        <a:lstStyle/>
        <a:p>
          <a:endParaRPr lang="en-US"/>
        </a:p>
      </dgm:t>
    </dgm:pt>
    <dgm:pt modelId="{EF15EB0C-31B2-445C-9903-4D12C4DE2280}" type="pres">
      <dgm:prSet presAssocID="{1387CF83-CEAA-4F67-B813-DE3DA92F5C7A}" presName="outerComposite" presStyleCnt="0">
        <dgm:presLayoutVars>
          <dgm:chMax val="5"/>
          <dgm:dir/>
          <dgm:resizeHandles val="exact"/>
        </dgm:presLayoutVars>
      </dgm:prSet>
      <dgm:spPr/>
    </dgm:pt>
    <dgm:pt modelId="{D7A80E7B-CB10-4BB5-9906-6CCDA1CB34F7}" type="pres">
      <dgm:prSet presAssocID="{1387CF83-CEAA-4F67-B813-DE3DA92F5C7A}" presName="dummyMaxCanvas" presStyleCnt="0">
        <dgm:presLayoutVars/>
      </dgm:prSet>
      <dgm:spPr/>
    </dgm:pt>
    <dgm:pt modelId="{971A7CFC-F066-4A84-8DE5-B35ABEF81579}" type="pres">
      <dgm:prSet presAssocID="{1387CF83-CEAA-4F67-B813-DE3DA92F5C7A}" presName="FourNodes_1" presStyleLbl="node1" presStyleIdx="0" presStyleCnt="4">
        <dgm:presLayoutVars>
          <dgm:bulletEnabled val="1"/>
        </dgm:presLayoutVars>
      </dgm:prSet>
      <dgm:spPr/>
    </dgm:pt>
    <dgm:pt modelId="{0C646332-2C07-4908-AE90-2C7B13D9D247}" type="pres">
      <dgm:prSet presAssocID="{1387CF83-CEAA-4F67-B813-DE3DA92F5C7A}" presName="FourNodes_2" presStyleLbl="node1" presStyleIdx="1" presStyleCnt="4">
        <dgm:presLayoutVars>
          <dgm:bulletEnabled val="1"/>
        </dgm:presLayoutVars>
      </dgm:prSet>
      <dgm:spPr/>
    </dgm:pt>
    <dgm:pt modelId="{F798EC74-F1FA-4247-B9D2-24B132CCD775}" type="pres">
      <dgm:prSet presAssocID="{1387CF83-CEAA-4F67-B813-DE3DA92F5C7A}" presName="FourNodes_3" presStyleLbl="node1" presStyleIdx="2" presStyleCnt="4">
        <dgm:presLayoutVars>
          <dgm:bulletEnabled val="1"/>
        </dgm:presLayoutVars>
      </dgm:prSet>
      <dgm:spPr/>
    </dgm:pt>
    <dgm:pt modelId="{F10170A9-6E6E-4DC8-8C00-D66A00B0F32A}" type="pres">
      <dgm:prSet presAssocID="{1387CF83-CEAA-4F67-B813-DE3DA92F5C7A}" presName="FourNodes_4" presStyleLbl="node1" presStyleIdx="3" presStyleCnt="4">
        <dgm:presLayoutVars>
          <dgm:bulletEnabled val="1"/>
        </dgm:presLayoutVars>
      </dgm:prSet>
      <dgm:spPr/>
    </dgm:pt>
    <dgm:pt modelId="{AE7E0144-7883-409D-BF13-3DFED52335F7}" type="pres">
      <dgm:prSet presAssocID="{1387CF83-CEAA-4F67-B813-DE3DA92F5C7A}" presName="FourConn_1-2" presStyleLbl="fgAccFollowNode1" presStyleIdx="0" presStyleCnt="3">
        <dgm:presLayoutVars>
          <dgm:bulletEnabled val="1"/>
        </dgm:presLayoutVars>
      </dgm:prSet>
      <dgm:spPr/>
    </dgm:pt>
    <dgm:pt modelId="{CDE7DC89-0940-4921-9CC0-C03A9EB2D3ED}" type="pres">
      <dgm:prSet presAssocID="{1387CF83-CEAA-4F67-B813-DE3DA92F5C7A}" presName="FourConn_2-3" presStyleLbl="fgAccFollowNode1" presStyleIdx="1" presStyleCnt="3">
        <dgm:presLayoutVars>
          <dgm:bulletEnabled val="1"/>
        </dgm:presLayoutVars>
      </dgm:prSet>
      <dgm:spPr/>
    </dgm:pt>
    <dgm:pt modelId="{8287584D-CBA0-4EAB-8156-66AE243563BC}" type="pres">
      <dgm:prSet presAssocID="{1387CF83-CEAA-4F67-B813-DE3DA92F5C7A}" presName="FourConn_3-4" presStyleLbl="fgAccFollowNode1" presStyleIdx="2" presStyleCnt="3">
        <dgm:presLayoutVars>
          <dgm:bulletEnabled val="1"/>
        </dgm:presLayoutVars>
      </dgm:prSet>
      <dgm:spPr/>
    </dgm:pt>
    <dgm:pt modelId="{3512EFA2-ACFF-461C-A660-A594F74AD5BE}" type="pres">
      <dgm:prSet presAssocID="{1387CF83-CEAA-4F67-B813-DE3DA92F5C7A}" presName="FourNodes_1_text" presStyleLbl="node1" presStyleIdx="3" presStyleCnt="4">
        <dgm:presLayoutVars>
          <dgm:bulletEnabled val="1"/>
        </dgm:presLayoutVars>
      </dgm:prSet>
      <dgm:spPr/>
    </dgm:pt>
    <dgm:pt modelId="{B09BF9B9-B57A-4BE3-A91F-552E6D5E057C}" type="pres">
      <dgm:prSet presAssocID="{1387CF83-CEAA-4F67-B813-DE3DA92F5C7A}" presName="FourNodes_2_text" presStyleLbl="node1" presStyleIdx="3" presStyleCnt="4">
        <dgm:presLayoutVars>
          <dgm:bulletEnabled val="1"/>
        </dgm:presLayoutVars>
      </dgm:prSet>
      <dgm:spPr/>
    </dgm:pt>
    <dgm:pt modelId="{6C030305-C48E-463E-B0D2-0E06E0FC1902}" type="pres">
      <dgm:prSet presAssocID="{1387CF83-CEAA-4F67-B813-DE3DA92F5C7A}" presName="FourNodes_3_text" presStyleLbl="node1" presStyleIdx="3" presStyleCnt="4">
        <dgm:presLayoutVars>
          <dgm:bulletEnabled val="1"/>
        </dgm:presLayoutVars>
      </dgm:prSet>
      <dgm:spPr/>
    </dgm:pt>
    <dgm:pt modelId="{5F846A90-B3BC-4EC5-8491-646DAA2D3213}" type="pres">
      <dgm:prSet presAssocID="{1387CF83-CEAA-4F67-B813-DE3DA92F5C7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2833C02-D265-4BBC-8DB1-707550134FA0}" srcId="{1387CF83-CEAA-4F67-B813-DE3DA92F5C7A}" destId="{95424504-0A9B-4815-A8FF-1C09842FAAA4}" srcOrd="0" destOrd="0" parTransId="{A2C4A114-67EE-4D95-80C7-2688FC5B881F}" sibTransId="{9B8C39C5-BF0B-467E-B5D2-5F1A1D938B61}"/>
    <dgm:cxn modelId="{A52E3012-9A7B-4F7D-986E-14DE1BB2EE97}" type="presOf" srcId="{95424504-0A9B-4815-A8FF-1C09842FAAA4}" destId="{3512EFA2-ACFF-461C-A660-A594F74AD5BE}" srcOrd="1" destOrd="0" presId="urn:microsoft.com/office/officeart/2005/8/layout/vProcess5"/>
    <dgm:cxn modelId="{A4AB0131-E419-454B-9AE6-94775656A99F}" srcId="{1387CF83-CEAA-4F67-B813-DE3DA92F5C7A}" destId="{D840C3D1-5D37-44FE-BF3D-37965BBD2A0E}" srcOrd="2" destOrd="0" parTransId="{63D00F85-ACB8-4D62-828C-422F6C40AAAC}" sibTransId="{6E88D910-D3BF-4BE8-9CF9-E6DF96D8216A}"/>
    <dgm:cxn modelId="{3C8C9738-91F1-4744-9B35-45083E785438}" type="presOf" srcId="{95424504-0A9B-4815-A8FF-1C09842FAAA4}" destId="{971A7CFC-F066-4A84-8DE5-B35ABEF81579}" srcOrd="0" destOrd="0" presId="urn:microsoft.com/office/officeart/2005/8/layout/vProcess5"/>
    <dgm:cxn modelId="{A45BF139-880F-4899-8859-EB7064480B74}" type="presOf" srcId="{9B8C39C5-BF0B-467E-B5D2-5F1A1D938B61}" destId="{AE7E0144-7883-409D-BF13-3DFED52335F7}" srcOrd="0" destOrd="0" presId="urn:microsoft.com/office/officeart/2005/8/layout/vProcess5"/>
    <dgm:cxn modelId="{AD888248-0ACC-4C62-B0C8-BF80B538B8A9}" type="presOf" srcId="{07FC8D71-69D5-4FD5-BD00-CA4ADD421407}" destId="{F10170A9-6E6E-4DC8-8C00-D66A00B0F32A}" srcOrd="0" destOrd="0" presId="urn:microsoft.com/office/officeart/2005/8/layout/vProcess5"/>
    <dgm:cxn modelId="{84427F85-4547-4445-AA36-C6FFA60FB396}" type="presOf" srcId="{6E88D910-D3BF-4BE8-9CF9-E6DF96D8216A}" destId="{8287584D-CBA0-4EAB-8156-66AE243563BC}" srcOrd="0" destOrd="0" presId="urn:microsoft.com/office/officeart/2005/8/layout/vProcess5"/>
    <dgm:cxn modelId="{4267B4A0-64E9-45A0-8DB4-50AECA0A459B}" srcId="{1387CF83-CEAA-4F67-B813-DE3DA92F5C7A}" destId="{D45A9D1F-ADF4-42AD-AAC2-D3B5E9A84FA7}" srcOrd="1" destOrd="0" parTransId="{3B0900B6-C8E9-4FB8-85C8-AE207285BFC3}" sibTransId="{7B977384-6C59-409F-B73C-5862546457CB}"/>
    <dgm:cxn modelId="{C004ABA5-9A1B-48AF-BEE3-BB3BE6D915BB}" type="presOf" srcId="{D840C3D1-5D37-44FE-BF3D-37965BBD2A0E}" destId="{6C030305-C48E-463E-B0D2-0E06E0FC1902}" srcOrd="1" destOrd="0" presId="urn:microsoft.com/office/officeart/2005/8/layout/vProcess5"/>
    <dgm:cxn modelId="{3774FEA5-83FE-4B8C-A37F-54556A48CC4D}" type="presOf" srcId="{D45A9D1F-ADF4-42AD-AAC2-D3B5E9A84FA7}" destId="{B09BF9B9-B57A-4BE3-A91F-552E6D5E057C}" srcOrd="1" destOrd="0" presId="urn:microsoft.com/office/officeart/2005/8/layout/vProcess5"/>
    <dgm:cxn modelId="{CCFD31B9-93F1-47D9-874F-E5F3772B2BEB}" type="presOf" srcId="{D45A9D1F-ADF4-42AD-AAC2-D3B5E9A84FA7}" destId="{0C646332-2C07-4908-AE90-2C7B13D9D247}" srcOrd="0" destOrd="0" presId="urn:microsoft.com/office/officeart/2005/8/layout/vProcess5"/>
    <dgm:cxn modelId="{86AB2ABC-2B15-4BF4-974F-FB49C26262DF}" type="presOf" srcId="{1387CF83-CEAA-4F67-B813-DE3DA92F5C7A}" destId="{EF15EB0C-31B2-445C-9903-4D12C4DE2280}" srcOrd="0" destOrd="0" presId="urn:microsoft.com/office/officeart/2005/8/layout/vProcess5"/>
    <dgm:cxn modelId="{0865BFBF-5B33-4224-9577-40A9FE0E0706}" type="presOf" srcId="{7B977384-6C59-409F-B73C-5862546457CB}" destId="{CDE7DC89-0940-4921-9CC0-C03A9EB2D3ED}" srcOrd="0" destOrd="0" presId="urn:microsoft.com/office/officeart/2005/8/layout/vProcess5"/>
    <dgm:cxn modelId="{FC1C37C2-9219-4485-B731-8966D4642047}" type="presOf" srcId="{D840C3D1-5D37-44FE-BF3D-37965BBD2A0E}" destId="{F798EC74-F1FA-4247-B9D2-24B132CCD775}" srcOrd="0" destOrd="0" presId="urn:microsoft.com/office/officeart/2005/8/layout/vProcess5"/>
    <dgm:cxn modelId="{9A402CEF-720A-4C43-BC1F-7059F31F7FF8}" type="presOf" srcId="{07FC8D71-69D5-4FD5-BD00-CA4ADD421407}" destId="{5F846A90-B3BC-4EC5-8491-646DAA2D3213}" srcOrd="1" destOrd="0" presId="urn:microsoft.com/office/officeart/2005/8/layout/vProcess5"/>
    <dgm:cxn modelId="{648EA8F0-869E-411E-9820-34CDEC0BDAE0}" srcId="{1387CF83-CEAA-4F67-B813-DE3DA92F5C7A}" destId="{07FC8D71-69D5-4FD5-BD00-CA4ADD421407}" srcOrd="3" destOrd="0" parTransId="{0AB1052C-3D2F-4868-9F77-6A080ABC096A}" sibTransId="{F5B77623-4426-4C0A-B276-ED047B8DF5F5}"/>
    <dgm:cxn modelId="{C8179AD9-7901-4304-864B-57F2B7D4D3DA}" type="presParOf" srcId="{EF15EB0C-31B2-445C-9903-4D12C4DE2280}" destId="{D7A80E7B-CB10-4BB5-9906-6CCDA1CB34F7}" srcOrd="0" destOrd="0" presId="urn:microsoft.com/office/officeart/2005/8/layout/vProcess5"/>
    <dgm:cxn modelId="{FC239599-F5D1-4254-956D-4AD1DB33C5F1}" type="presParOf" srcId="{EF15EB0C-31B2-445C-9903-4D12C4DE2280}" destId="{971A7CFC-F066-4A84-8DE5-B35ABEF81579}" srcOrd="1" destOrd="0" presId="urn:microsoft.com/office/officeart/2005/8/layout/vProcess5"/>
    <dgm:cxn modelId="{A68490A9-59CA-4317-86BE-B9C5D0B22A43}" type="presParOf" srcId="{EF15EB0C-31B2-445C-9903-4D12C4DE2280}" destId="{0C646332-2C07-4908-AE90-2C7B13D9D247}" srcOrd="2" destOrd="0" presId="urn:microsoft.com/office/officeart/2005/8/layout/vProcess5"/>
    <dgm:cxn modelId="{1AB6814F-C4FA-4E2D-827C-D024EDD1BE82}" type="presParOf" srcId="{EF15EB0C-31B2-445C-9903-4D12C4DE2280}" destId="{F798EC74-F1FA-4247-B9D2-24B132CCD775}" srcOrd="3" destOrd="0" presId="urn:microsoft.com/office/officeart/2005/8/layout/vProcess5"/>
    <dgm:cxn modelId="{63DB86C0-C888-463A-BD25-D9852019BCA2}" type="presParOf" srcId="{EF15EB0C-31B2-445C-9903-4D12C4DE2280}" destId="{F10170A9-6E6E-4DC8-8C00-D66A00B0F32A}" srcOrd="4" destOrd="0" presId="urn:microsoft.com/office/officeart/2005/8/layout/vProcess5"/>
    <dgm:cxn modelId="{B84EC96B-0252-4DDB-BDC4-686BDF44C2D5}" type="presParOf" srcId="{EF15EB0C-31B2-445C-9903-4D12C4DE2280}" destId="{AE7E0144-7883-409D-BF13-3DFED52335F7}" srcOrd="5" destOrd="0" presId="urn:microsoft.com/office/officeart/2005/8/layout/vProcess5"/>
    <dgm:cxn modelId="{CD0B3229-2B05-4F59-A0F2-2CB622493069}" type="presParOf" srcId="{EF15EB0C-31B2-445C-9903-4D12C4DE2280}" destId="{CDE7DC89-0940-4921-9CC0-C03A9EB2D3ED}" srcOrd="6" destOrd="0" presId="urn:microsoft.com/office/officeart/2005/8/layout/vProcess5"/>
    <dgm:cxn modelId="{F3CE9500-720B-4318-AE4B-22F85AF1C298}" type="presParOf" srcId="{EF15EB0C-31B2-445C-9903-4D12C4DE2280}" destId="{8287584D-CBA0-4EAB-8156-66AE243563BC}" srcOrd="7" destOrd="0" presId="urn:microsoft.com/office/officeart/2005/8/layout/vProcess5"/>
    <dgm:cxn modelId="{A867D705-02CD-413F-987F-4EB23ED0ECB9}" type="presParOf" srcId="{EF15EB0C-31B2-445C-9903-4D12C4DE2280}" destId="{3512EFA2-ACFF-461C-A660-A594F74AD5BE}" srcOrd="8" destOrd="0" presId="urn:microsoft.com/office/officeart/2005/8/layout/vProcess5"/>
    <dgm:cxn modelId="{99C0FF89-E4A6-4BCA-B795-C74175ADB69F}" type="presParOf" srcId="{EF15EB0C-31B2-445C-9903-4D12C4DE2280}" destId="{B09BF9B9-B57A-4BE3-A91F-552E6D5E057C}" srcOrd="9" destOrd="0" presId="urn:microsoft.com/office/officeart/2005/8/layout/vProcess5"/>
    <dgm:cxn modelId="{44B437F7-9FA6-42D5-AFC6-91600DB31EB9}" type="presParOf" srcId="{EF15EB0C-31B2-445C-9903-4D12C4DE2280}" destId="{6C030305-C48E-463E-B0D2-0E06E0FC1902}" srcOrd="10" destOrd="0" presId="urn:microsoft.com/office/officeart/2005/8/layout/vProcess5"/>
    <dgm:cxn modelId="{E7643F69-6E69-4AAC-AF77-53371E9E7B33}" type="presParOf" srcId="{EF15EB0C-31B2-445C-9903-4D12C4DE2280}" destId="{5F846A90-B3BC-4EC5-8491-646DAA2D321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F72426-E408-4E2D-9A54-1C144B850FB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8B1DD3-78E8-4498-8CEB-F31919CBEB4C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Leadership and Management in Quality Radiology</a:t>
          </a:r>
          <a:br>
            <a:rPr lang="en-US"/>
          </a:br>
          <a:r>
            <a:rPr lang="en-US"/>
            <a:t>Develop leadership skills and improve departmental performance.</a:t>
          </a:r>
        </a:p>
      </dgm:t>
    </dgm:pt>
    <dgm:pt modelId="{349C1CA2-3A84-47CF-951E-9B2E96957DE7}" type="parTrans" cxnId="{53BD0071-72A8-44F7-A79B-3B66E45BC1E3}">
      <dgm:prSet/>
      <dgm:spPr/>
      <dgm:t>
        <a:bodyPr/>
        <a:lstStyle/>
        <a:p>
          <a:endParaRPr lang="en-US"/>
        </a:p>
      </dgm:t>
    </dgm:pt>
    <dgm:pt modelId="{39101441-DBCF-4A8E-A5AD-7667FCF712B1}" type="sibTrans" cxnId="{53BD0071-72A8-44F7-A79B-3B66E45BC1E3}">
      <dgm:prSet/>
      <dgm:spPr/>
      <dgm:t>
        <a:bodyPr/>
        <a:lstStyle/>
        <a:p>
          <a:endParaRPr lang="en-US"/>
        </a:p>
      </dgm:t>
    </dgm:pt>
    <dgm:pt modelId="{7180DE23-58AC-45F5-BB43-D20D71D97C3A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File Management in a Radiology Department</a:t>
          </a:r>
          <a:br>
            <a:rPr lang="en-US"/>
          </a:br>
          <a:r>
            <a:rPr lang="en-US"/>
            <a:t>Learn to manage imaging reports, patient data, and case records.</a:t>
          </a:r>
        </a:p>
      </dgm:t>
    </dgm:pt>
    <dgm:pt modelId="{B1B08247-75D6-47EC-810B-F5BAFE601C4A}" type="parTrans" cxnId="{BA592FDB-6EB9-4970-A5DE-E7358AC8F2C8}">
      <dgm:prSet/>
      <dgm:spPr/>
      <dgm:t>
        <a:bodyPr/>
        <a:lstStyle/>
        <a:p>
          <a:endParaRPr lang="en-US"/>
        </a:p>
      </dgm:t>
    </dgm:pt>
    <dgm:pt modelId="{D8F48612-6D34-4ADD-85B4-3E19BC016A19}" type="sibTrans" cxnId="{BA592FDB-6EB9-4970-A5DE-E7358AC8F2C8}">
      <dgm:prSet/>
      <dgm:spPr/>
      <dgm:t>
        <a:bodyPr/>
        <a:lstStyle/>
        <a:p>
          <a:endParaRPr lang="en-US"/>
        </a:p>
      </dgm:t>
    </dgm:pt>
    <dgm:pt modelId="{6B8D11E1-61A0-4AD0-81C8-9F1B7D230A91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Infection Prevention and Control in the Radiology Dept/Service</a:t>
          </a:r>
          <a:br>
            <a:rPr lang="en-US"/>
          </a:br>
          <a:r>
            <a:rPr lang="en-US"/>
            <a:t>Protocols for maintaining hygiene and avoiding contamination risks.</a:t>
          </a:r>
        </a:p>
      </dgm:t>
    </dgm:pt>
    <dgm:pt modelId="{02C83A14-80C9-43C9-B05F-9793638295FA}" type="parTrans" cxnId="{C133D9BA-3719-4663-AA13-F575B955A7F7}">
      <dgm:prSet/>
      <dgm:spPr/>
      <dgm:t>
        <a:bodyPr/>
        <a:lstStyle/>
        <a:p>
          <a:endParaRPr lang="en-US"/>
        </a:p>
      </dgm:t>
    </dgm:pt>
    <dgm:pt modelId="{6CD7ED2D-6444-41E6-AAB5-89ECF51A8EA2}" type="sibTrans" cxnId="{C133D9BA-3719-4663-AA13-F575B955A7F7}">
      <dgm:prSet/>
      <dgm:spPr/>
      <dgm:t>
        <a:bodyPr/>
        <a:lstStyle/>
        <a:p>
          <a:endParaRPr lang="en-US"/>
        </a:p>
      </dgm:t>
    </dgm:pt>
    <dgm:pt modelId="{F31AACB9-135A-4C6F-9D67-D2981F25D0D5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Designing a Safer Radiology Department</a:t>
          </a:r>
          <a:br>
            <a:rPr lang="en-US"/>
          </a:br>
          <a:r>
            <a:rPr lang="en-US"/>
            <a:t>Layout, signage, radiation barriers, and safe workflow design.</a:t>
          </a:r>
        </a:p>
      </dgm:t>
    </dgm:pt>
    <dgm:pt modelId="{AC0EDA2C-B2A4-4166-AE5A-1AA6CDC41D89}" type="parTrans" cxnId="{F1407AD4-8152-415A-BEC1-6BC7A1742EE1}">
      <dgm:prSet/>
      <dgm:spPr/>
      <dgm:t>
        <a:bodyPr/>
        <a:lstStyle/>
        <a:p>
          <a:endParaRPr lang="en-US"/>
        </a:p>
      </dgm:t>
    </dgm:pt>
    <dgm:pt modelId="{5632840B-E4D2-4BF7-8F80-D61806430F06}" type="sibTrans" cxnId="{F1407AD4-8152-415A-BEC1-6BC7A1742EE1}">
      <dgm:prSet/>
      <dgm:spPr/>
      <dgm:t>
        <a:bodyPr/>
        <a:lstStyle/>
        <a:p>
          <a:endParaRPr lang="en-US"/>
        </a:p>
      </dgm:t>
    </dgm:pt>
    <dgm:pt modelId="{79DD860A-77DF-4D69-8570-3AD21DA78526}" type="pres">
      <dgm:prSet presAssocID="{61F72426-E408-4E2D-9A54-1C144B850FB2}" presName="linear" presStyleCnt="0">
        <dgm:presLayoutVars>
          <dgm:animLvl val="lvl"/>
          <dgm:resizeHandles val="exact"/>
        </dgm:presLayoutVars>
      </dgm:prSet>
      <dgm:spPr/>
    </dgm:pt>
    <dgm:pt modelId="{F5030A9A-47A2-4A1B-A13A-B2960B6E487D}" type="pres">
      <dgm:prSet presAssocID="{718B1DD3-78E8-4498-8CEB-F31919CBEB4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E026C1-5C48-4C96-B64A-1CA070880134}" type="pres">
      <dgm:prSet presAssocID="{39101441-DBCF-4A8E-A5AD-7667FCF712B1}" presName="spacer" presStyleCnt="0"/>
      <dgm:spPr/>
    </dgm:pt>
    <dgm:pt modelId="{E40DF03F-6485-4CF1-A61F-04974E2BCE3B}" type="pres">
      <dgm:prSet presAssocID="{7180DE23-58AC-45F5-BB43-D20D71D97C3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3D74629-A838-474C-AAF9-739F12456862}" type="pres">
      <dgm:prSet presAssocID="{D8F48612-6D34-4ADD-85B4-3E19BC016A19}" presName="spacer" presStyleCnt="0"/>
      <dgm:spPr/>
    </dgm:pt>
    <dgm:pt modelId="{C6835E28-73DB-41FB-967C-81402B619FFB}" type="pres">
      <dgm:prSet presAssocID="{6B8D11E1-61A0-4AD0-81C8-9F1B7D230A9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245D7D8-7BB0-49A5-8DB9-7910D0998E40}" type="pres">
      <dgm:prSet presAssocID="{6CD7ED2D-6444-41E6-AAB5-89ECF51A8EA2}" presName="spacer" presStyleCnt="0"/>
      <dgm:spPr/>
    </dgm:pt>
    <dgm:pt modelId="{2B02A3BB-037E-4E66-853C-08E8D1D671C2}" type="pres">
      <dgm:prSet presAssocID="{F31AACB9-135A-4C6F-9D67-D2981F25D0D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3BD0071-72A8-44F7-A79B-3B66E45BC1E3}" srcId="{61F72426-E408-4E2D-9A54-1C144B850FB2}" destId="{718B1DD3-78E8-4498-8CEB-F31919CBEB4C}" srcOrd="0" destOrd="0" parTransId="{349C1CA2-3A84-47CF-951E-9B2E96957DE7}" sibTransId="{39101441-DBCF-4A8E-A5AD-7667FCF712B1}"/>
    <dgm:cxn modelId="{1EA2A154-5651-45A9-8A79-A4DE2D3D19F3}" type="presOf" srcId="{718B1DD3-78E8-4498-8CEB-F31919CBEB4C}" destId="{F5030A9A-47A2-4A1B-A13A-B2960B6E487D}" srcOrd="0" destOrd="0" presId="urn:microsoft.com/office/officeart/2005/8/layout/vList2"/>
    <dgm:cxn modelId="{B3E32E87-857E-4930-A00F-EF10F5F90273}" type="presOf" srcId="{61F72426-E408-4E2D-9A54-1C144B850FB2}" destId="{79DD860A-77DF-4D69-8570-3AD21DA78526}" srcOrd="0" destOrd="0" presId="urn:microsoft.com/office/officeart/2005/8/layout/vList2"/>
    <dgm:cxn modelId="{20C25196-7589-47D6-BE47-8CF1A32F92D0}" type="presOf" srcId="{6B8D11E1-61A0-4AD0-81C8-9F1B7D230A91}" destId="{C6835E28-73DB-41FB-967C-81402B619FFB}" srcOrd="0" destOrd="0" presId="urn:microsoft.com/office/officeart/2005/8/layout/vList2"/>
    <dgm:cxn modelId="{C133D9BA-3719-4663-AA13-F575B955A7F7}" srcId="{61F72426-E408-4E2D-9A54-1C144B850FB2}" destId="{6B8D11E1-61A0-4AD0-81C8-9F1B7D230A91}" srcOrd="2" destOrd="0" parTransId="{02C83A14-80C9-43C9-B05F-9793638295FA}" sibTransId="{6CD7ED2D-6444-41E6-AAB5-89ECF51A8EA2}"/>
    <dgm:cxn modelId="{F1407AD4-8152-415A-BEC1-6BC7A1742EE1}" srcId="{61F72426-E408-4E2D-9A54-1C144B850FB2}" destId="{F31AACB9-135A-4C6F-9D67-D2981F25D0D5}" srcOrd="3" destOrd="0" parTransId="{AC0EDA2C-B2A4-4166-AE5A-1AA6CDC41D89}" sibTransId="{5632840B-E4D2-4BF7-8F80-D61806430F06}"/>
    <dgm:cxn modelId="{BA592FDB-6EB9-4970-A5DE-E7358AC8F2C8}" srcId="{61F72426-E408-4E2D-9A54-1C144B850FB2}" destId="{7180DE23-58AC-45F5-BB43-D20D71D97C3A}" srcOrd="1" destOrd="0" parTransId="{B1B08247-75D6-47EC-810B-F5BAFE601C4A}" sibTransId="{D8F48612-6D34-4ADD-85B4-3E19BC016A19}"/>
    <dgm:cxn modelId="{2CAEFEF9-0CA6-4AC3-AF14-F4CFE6857EE4}" type="presOf" srcId="{F31AACB9-135A-4C6F-9D67-D2981F25D0D5}" destId="{2B02A3BB-037E-4E66-853C-08E8D1D671C2}" srcOrd="0" destOrd="0" presId="urn:microsoft.com/office/officeart/2005/8/layout/vList2"/>
    <dgm:cxn modelId="{E4AC76FE-922A-4BD0-B9D0-F5FEB24187EA}" type="presOf" srcId="{7180DE23-58AC-45F5-BB43-D20D71D97C3A}" destId="{E40DF03F-6485-4CF1-A61F-04974E2BCE3B}" srcOrd="0" destOrd="0" presId="urn:microsoft.com/office/officeart/2005/8/layout/vList2"/>
    <dgm:cxn modelId="{578B9F55-7F18-49CD-90FC-81B8B5B6C1D0}" type="presParOf" srcId="{79DD860A-77DF-4D69-8570-3AD21DA78526}" destId="{F5030A9A-47A2-4A1B-A13A-B2960B6E487D}" srcOrd="0" destOrd="0" presId="urn:microsoft.com/office/officeart/2005/8/layout/vList2"/>
    <dgm:cxn modelId="{294E868E-6798-47F5-8A4A-FA7D3CCDA187}" type="presParOf" srcId="{79DD860A-77DF-4D69-8570-3AD21DA78526}" destId="{06E026C1-5C48-4C96-B64A-1CA070880134}" srcOrd="1" destOrd="0" presId="urn:microsoft.com/office/officeart/2005/8/layout/vList2"/>
    <dgm:cxn modelId="{D26AE2FF-51D2-4735-826E-24962D1AE0F1}" type="presParOf" srcId="{79DD860A-77DF-4D69-8570-3AD21DA78526}" destId="{E40DF03F-6485-4CF1-A61F-04974E2BCE3B}" srcOrd="2" destOrd="0" presId="urn:microsoft.com/office/officeart/2005/8/layout/vList2"/>
    <dgm:cxn modelId="{5B5068C0-A890-4F0F-AF84-C6B523011C05}" type="presParOf" srcId="{79DD860A-77DF-4D69-8570-3AD21DA78526}" destId="{B3D74629-A838-474C-AAF9-739F12456862}" srcOrd="3" destOrd="0" presId="urn:microsoft.com/office/officeart/2005/8/layout/vList2"/>
    <dgm:cxn modelId="{E20C84B1-91DC-4535-BFFE-8CEED19028A3}" type="presParOf" srcId="{79DD860A-77DF-4D69-8570-3AD21DA78526}" destId="{C6835E28-73DB-41FB-967C-81402B619FFB}" srcOrd="4" destOrd="0" presId="urn:microsoft.com/office/officeart/2005/8/layout/vList2"/>
    <dgm:cxn modelId="{32205260-5B47-417F-830C-487FB9ABFC7F}" type="presParOf" srcId="{79DD860A-77DF-4D69-8570-3AD21DA78526}" destId="{0245D7D8-7BB0-49A5-8DB9-7910D0998E40}" srcOrd="5" destOrd="0" presId="urn:microsoft.com/office/officeart/2005/8/layout/vList2"/>
    <dgm:cxn modelId="{C5A37136-5C77-46FC-8121-29D5AE489157}" type="presParOf" srcId="{79DD860A-77DF-4D69-8570-3AD21DA78526}" destId="{2B02A3BB-037E-4E66-853C-08E8D1D671C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9CB33F-6B1A-45C0-B5CF-6EBFF0E06D2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3BE386E-773F-45FE-9CBB-7288EAC383F1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Project Management for Quality Improvement in Radiology</a:t>
          </a:r>
          <a:br>
            <a:rPr lang="en-US"/>
          </a:br>
          <a:r>
            <a:rPr lang="en-US"/>
            <a:t>Tools and frameworks to run QI projects and audits in imaging.</a:t>
          </a:r>
        </a:p>
      </dgm:t>
    </dgm:pt>
    <dgm:pt modelId="{43FC1C86-5EFA-4678-905A-F59FCE193269}" type="parTrans" cxnId="{5B88C987-F431-45A2-9A9D-5BA14E53E8F6}">
      <dgm:prSet/>
      <dgm:spPr/>
      <dgm:t>
        <a:bodyPr/>
        <a:lstStyle/>
        <a:p>
          <a:endParaRPr lang="en-US"/>
        </a:p>
      </dgm:t>
    </dgm:pt>
    <dgm:pt modelId="{B8B63E54-5E03-4C2F-AB1C-650920B3C5F5}" type="sibTrans" cxnId="{5B88C987-F431-45A2-9A9D-5BA14E53E8F6}">
      <dgm:prSet/>
      <dgm:spPr/>
      <dgm:t>
        <a:bodyPr/>
        <a:lstStyle/>
        <a:p>
          <a:endParaRPr lang="en-US"/>
        </a:p>
      </dgm:t>
    </dgm:pt>
    <dgm:pt modelId="{A71A11A7-7979-4A20-B873-00040AD013D9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Patient Safety in Radiology Department</a:t>
          </a:r>
          <a:br>
            <a:rPr lang="en-US"/>
          </a:br>
          <a:r>
            <a:rPr lang="en-US"/>
            <a:t>Minimize risk during procedures and improve patient experience.</a:t>
          </a:r>
        </a:p>
      </dgm:t>
    </dgm:pt>
    <dgm:pt modelId="{4894B408-A1FC-4895-A81D-D166341106C3}" type="parTrans" cxnId="{12FED210-25F7-4EC4-B628-4C1AF3A0CFB1}">
      <dgm:prSet/>
      <dgm:spPr/>
      <dgm:t>
        <a:bodyPr/>
        <a:lstStyle/>
        <a:p>
          <a:endParaRPr lang="en-US"/>
        </a:p>
      </dgm:t>
    </dgm:pt>
    <dgm:pt modelId="{AF3B82A0-B828-4631-A441-7BCC30122544}" type="sibTrans" cxnId="{12FED210-25F7-4EC4-B628-4C1AF3A0CFB1}">
      <dgm:prSet/>
      <dgm:spPr/>
      <dgm:t>
        <a:bodyPr/>
        <a:lstStyle/>
        <a:p>
          <a:endParaRPr lang="en-US"/>
        </a:p>
      </dgm:t>
    </dgm:pt>
    <dgm:pt modelId="{13C129E2-E401-473B-8C54-63BE4ED702AB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Personnel Safety in Radiology Department</a:t>
          </a:r>
          <a:br>
            <a:rPr lang="en-US"/>
          </a:br>
          <a:r>
            <a:rPr lang="en-US"/>
            <a:t>Radiation protection, PPE usage, and compliance for staff safety.</a:t>
          </a:r>
        </a:p>
      </dgm:t>
    </dgm:pt>
    <dgm:pt modelId="{340D90F3-20DC-4AFD-9976-B735BA44EC87}" type="parTrans" cxnId="{A7F69FCC-8694-4E1C-B0B4-055BEAED08C9}">
      <dgm:prSet/>
      <dgm:spPr/>
      <dgm:t>
        <a:bodyPr/>
        <a:lstStyle/>
        <a:p>
          <a:endParaRPr lang="en-US"/>
        </a:p>
      </dgm:t>
    </dgm:pt>
    <dgm:pt modelId="{69181039-059A-4414-907B-67BCFEDD3B62}" type="sibTrans" cxnId="{A7F69FCC-8694-4E1C-B0B4-055BEAED08C9}">
      <dgm:prSet/>
      <dgm:spPr/>
      <dgm:t>
        <a:bodyPr/>
        <a:lstStyle/>
        <a:p>
          <a:endParaRPr lang="en-US"/>
        </a:p>
      </dgm:t>
    </dgm:pt>
    <dgm:pt modelId="{741D02AC-B51C-47B5-894C-EC8356010D82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NABH Checklist &amp; SOP Procedures</a:t>
          </a:r>
          <a:br>
            <a:rPr lang="en-US"/>
          </a:br>
          <a:r>
            <a:rPr lang="en-US"/>
            <a:t>Detailed insight into NABH imaging requirements and audit readiness.</a:t>
          </a:r>
        </a:p>
      </dgm:t>
    </dgm:pt>
    <dgm:pt modelId="{8BFD04CF-DAEE-4E8D-B62D-1A65396648DE}" type="parTrans" cxnId="{EAD49BE2-190D-49D0-A2DC-FCB00E54F064}">
      <dgm:prSet/>
      <dgm:spPr/>
      <dgm:t>
        <a:bodyPr/>
        <a:lstStyle/>
        <a:p>
          <a:endParaRPr lang="en-US"/>
        </a:p>
      </dgm:t>
    </dgm:pt>
    <dgm:pt modelId="{92911CC0-B521-42C7-BF0C-0B75DD554CA9}" type="sibTrans" cxnId="{EAD49BE2-190D-49D0-A2DC-FCB00E54F064}">
      <dgm:prSet/>
      <dgm:spPr/>
      <dgm:t>
        <a:bodyPr/>
        <a:lstStyle/>
        <a:p>
          <a:endParaRPr lang="en-US"/>
        </a:p>
      </dgm:t>
    </dgm:pt>
    <dgm:pt modelId="{81837778-7968-451A-A947-E95E40A498AB}" type="pres">
      <dgm:prSet presAssocID="{209CB33F-6B1A-45C0-B5CF-6EBFF0E06D20}" presName="root" presStyleCnt="0">
        <dgm:presLayoutVars>
          <dgm:dir/>
          <dgm:resizeHandles val="exact"/>
        </dgm:presLayoutVars>
      </dgm:prSet>
      <dgm:spPr/>
    </dgm:pt>
    <dgm:pt modelId="{5AF4C607-20F3-4ADB-8B76-38935790ECB0}" type="pres">
      <dgm:prSet presAssocID="{F3BE386E-773F-45FE-9CBB-7288EAC383F1}" presName="compNode" presStyleCnt="0"/>
      <dgm:spPr/>
    </dgm:pt>
    <dgm:pt modelId="{CC0C0CF2-C416-45AA-A56A-8F1F5F404D3B}" type="pres">
      <dgm:prSet presAssocID="{F3BE386E-773F-45FE-9CBB-7288EAC383F1}" presName="bgRect" presStyleLbl="bgShp" presStyleIdx="0" presStyleCnt="4"/>
      <dgm:spPr/>
    </dgm:pt>
    <dgm:pt modelId="{9ACC675B-7C56-4E9F-B302-794E834C2D92}" type="pres">
      <dgm:prSet presAssocID="{F3BE386E-773F-45FE-9CBB-7288EAC383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C6F120CB-0ED6-48EF-B9D5-888CD32D90F3}" type="pres">
      <dgm:prSet presAssocID="{F3BE386E-773F-45FE-9CBB-7288EAC383F1}" presName="spaceRect" presStyleCnt="0"/>
      <dgm:spPr/>
    </dgm:pt>
    <dgm:pt modelId="{C550910C-431B-49C0-ACCC-7BF067EBCBA1}" type="pres">
      <dgm:prSet presAssocID="{F3BE386E-773F-45FE-9CBB-7288EAC383F1}" presName="parTx" presStyleLbl="revTx" presStyleIdx="0" presStyleCnt="4">
        <dgm:presLayoutVars>
          <dgm:chMax val="0"/>
          <dgm:chPref val="0"/>
        </dgm:presLayoutVars>
      </dgm:prSet>
      <dgm:spPr/>
    </dgm:pt>
    <dgm:pt modelId="{9B292CE7-50D4-463E-A11E-C2DF3F86BD2E}" type="pres">
      <dgm:prSet presAssocID="{B8B63E54-5E03-4C2F-AB1C-650920B3C5F5}" presName="sibTrans" presStyleCnt="0"/>
      <dgm:spPr/>
    </dgm:pt>
    <dgm:pt modelId="{9C5D488A-D5C5-4489-8532-45DEAEFD82FA}" type="pres">
      <dgm:prSet presAssocID="{A71A11A7-7979-4A20-B873-00040AD013D9}" presName="compNode" presStyleCnt="0"/>
      <dgm:spPr/>
    </dgm:pt>
    <dgm:pt modelId="{E72752BF-9E1C-44E7-92E9-EFE6B198EE27}" type="pres">
      <dgm:prSet presAssocID="{A71A11A7-7979-4A20-B873-00040AD013D9}" presName="bgRect" presStyleLbl="bgShp" presStyleIdx="1" presStyleCnt="4"/>
      <dgm:spPr/>
    </dgm:pt>
    <dgm:pt modelId="{4E8C38B8-44F0-4A13-8198-6A2CCF1908CD}" type="pres">
      <dgm:prSet presAssocID="{A71A11A7-7979-4A20-B873-00040AD013D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6EF0F8C-1EDB-4D39-8A56-76DE36DC68B7}" type="pres">
      <dgm:prSet presAssocID="{A71A11A7-7979-4A20-B873-00040AD013D9}" presName="spaceRect" presStyleCnt="0"/>
      <dgm:spPr/>
    </dgm:pt>
    <dgm:pt modelId="{93DAE92E-DE7C-42A1-B253-84C68B04FC1F}" type="pres">
      <dgm:prSet presAssocID="{A71A11A7-7979-4A20-B873-00040AD013D9}" presName="parTx" presStyleLbl="revTx" presStyleIdx="1" presStyleCnt="4">
        <dgm:presLayoutVars>
          <dgm:chMax val="0"/>
          <dgm:chPref val="0"/>
        </dgm:presLayoutVars>
      </dgm:prSet>
      <dgm:spPr/>
    </dgm:pt>
    <dgm:pt modelId="{9AF6BB33-0E5A-45D7-B8D8-DA2828DB61A4}" type="pres">
      <dgm:prSet presAssocID="{AF3B82A0-B828-4631-A441-7BCC30122544}" presName="sibTrans" presStyleCnt="0"/>
      <dgm:spPr/>
    </dgm:pt>
    <dgm:pt modelId="{15A645C3-4C1D-4479-B273-CB3ED38AB753}" type="pres">
      <dgm:prSet presAssocID="{13C129E2-E401-473B-8C54-63BE4ED702AB}" presName="compNode" presStyleCnt="0"/>
      <dgm:spPr/>
    </dgm:pt>
    <dgm:pt modelId="{FAF25CEE-27A4-4692-8F2F-941BED889F89}" type="pres">
      <dgm:prSet presAssocID="{13C129E2-E401-473B-8C54-63BE4ED702AB}" presName="bgRect" presStyleLbl="bgShp" presStyleIdx="2" presStyleCnt="4"/>
      <dgm:spPr/>
    </dgm:pt>
    <dgm:pt modelId="{79851744-2EB2-4C83-A835-C47D5356686F}" type="pres">
      <dgm:prSet presAssocID="{13C129E2-E401-473B-8C54-63BE4ED702A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A2A78BD1-708B-4AFD-8762-4282F153C4F8}" type="pres">
      <dgm:prSet presAssocID="{13C129E2-E401-473B-8C54-63BE4ED702AB}" presName="spaceRect" presStyleCnt="0"/>
      <dgm:spPr/>
    </dgm:pt>
    <dgm:pt modelId="{1EEFD565-DDA6-4651-A4F0-F85651F458B7}" type="pres">
      <dgm:prSet presAssocID="{13C129E2-E401-473B-8C54-63BE4ED702AB}" presName="parTx" presStyleLbl="revTx" presStyleIdx="2" presStyleCnt="4">
        <dgm:presLayoutVars>
          <dgm:chMax val="0"/>
          <dgm:chPref val="0"/>
        </dgm:presLayoutVars>
      </dgm:prSet>
      <dgm:spPr/>
    </dgm:pt>
    <dgm:pt modelId="{3C42D449-D0CD-486C-BBCF-0026012E12C2}" type="pres">
      <dgm:prSet presAssocID="{69181039-059A-4414-907B-67BCFEDD3B62}" presName="sibTrans" presStyleCnt="0"/>
      <dgm:spPr/>
    </dgm:pt>
    <dgm:pt modelId="{26BEE449-9C67-4ED0-99E9-FD4182D241B3}" type="pres">
      <dgm:prSet presAssocID="{741D02AC-B51C-47B5-894C-EC8356010D82}" presName="compNode" presStyleCnt="0"/>
      <dgm:spPr/>
    </dgm:pt>
    <dgm:pt modelId="{6250B90B-4F82-4CE4-AE60-673EB8B135C4}" type="pres">
      <dgm:prSet presAssocID="{741D02AC-B51C-47B5-894C-EC8356010D82}" presName="bgRect" presStyleLbl="bgShp" presStyleIdx="3" presStyleCnt="4"/>
      <dgm:spPr/>
    </dgm:pt>
    <dgm:pt modelId="{1B2FCA3A-A2F5-4D8B-A94D-EA83CF1468A5}" type="pres">
      <dgm:prSet presAssocID="{741D02AC-B51C-47B5-894C-EC8356010D8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655E73A9-43FC-4718-9579-13FE3B6FAC52}" type="pres">
      <dgm:prSet presAssocID="{741D02AC-B51C-47B5-894C-EC8356010D82}" presName="spaceRect" presStyleCnt="0"/>
      <dgm:spPr/>
    </dgm:pt>
    <dgm:pt modelId="{AE79DAC7-5C1B-4D7C-B0CE-2E2F9E9060C0}" type="pres">
      <dgm:prSet presAssocID="{741D02AC-B51C-47B5-894C-EC8356010D8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2FED210-25F7-4EC4-B628-4C1AF3A0CFB1}" srcId="{209CB33F-6B1A-45C0-B5CF-6EBFF0E06D20}" destId="{A71A11A7-7979-4A20-B873-00040AD013D9}" srcOrd="1" destOrd="0" parTransId="{4894B408-A1FC-4895-A81D-D166341106C3}" sibTransId="{AF3B82A0-B828-4631-A441-7BCC30122544}"/>
    <dgm:cxn modelId="{8DD76E21-BCE1-4E17-B245-36260B0F040C}" type="presOf" srcId="{A71A11A7-7979-4A20-B873-00040AD013D9}" destId="{93DAE92E-DE7C-42A1-B253-84C68B04FC1F}" srcOrd="0" destOrd="0" presId="urn:microsoft.com/office/officeart/2018/2/layout/IconVerticalSolidList"/>
    <dgm:cxn modelId="{61D37533-03E1-4DFA-808A-EF6777817230}" type="presOf" srcId="{209CB33F-6B1A-45C0-B5CF-6EBFF0E06D20}" destId="{81837778-7968-451A-A947-E95E40A498AB}" srcOrd="0" destOrd="0" presId="urn:microsoft.com/office/officeart/2018/2/layout/IconVerticalSolidList"/>
    <dgm:cxn modelId="{A7987E6B-202B-4A3D-816E-C8F4D9764E72}" type="presOf" srcId="{F3BE386E-773F-45FE-9CBB-7288EAC383F1}" destId="{C550910C-431B-49C0-ACCC-7BF067EBCBA1}" srcOrd="0" destOrd="0" presId="urn:microsoft.com/office/officeart/2018/2/layout/IconVerticalSolidList"/>
    <dgm:cxn modelId="{003D3855-7542-46FB-A23B-C2D77B6C947D}" type="presOf" srcId="{741D02AC-B51C-47B5-894C-EC8356010D82}" destId="{AE79DAC7-5C1B-4D7C-B0CE-2E2F9E9060C0}" srcOrd="0" destOrd="0" presId="urn:microsoft.com/office/officeart/2018/2/layout/IconVerticalSolidList"/>
    <dgm:cxn modelId="{5B88C987-F431-45A2-9A9D-5BA14E53E8F6}" srcId="{209CB33F-6B1A-45C0-B5CF-6EBFF0E06D20}" destId="{F3BE386E-773F-45FE-9CBB-7288EAC383F1}" srcOrd="0" destOrd="0" parTransId="{43FC1C86-5EFA-4678-905A-F59FCE193269}" sibTransId="{B8B63E54-5E03-4C2F-AB1C-650920B3C5F5}"/>
    <dgm:cxn modelId="{A7F69FCC-8694-4E1C-B0B4-055BEAED08C9}" srcId="{209CB33F-6B1A-45C0-B5CF-6EBFF0E06D20}" destId="{13C129E2-E401-473B-8C54-63BE4ED702AB}" srcOrd="2" destOrd="0" parTransId="{340D90F3-20DC-4AFD-9976-B735BA44EC87}" sibTransId="{69181039-059A-4414-907B-67BCFEDD3B62}"/>
    <dgm:cxn modelId="{EAD49BE2-190D-49D0-A2DC-FCB00E54F064}" srcId="{209CB33F-6B1A-45C0-B5CF-6EBFF0E06D20}" destId="{741D02AC-B51C-47B5-894C-EC8356010D82}" srcOrd="3" destOrd="0" parTransId="{8BFD04CF-DAEE-4E8D-B62D-1A65396648DE}" sibTransId="{92911CC0-B521-42C7-BF0C-0B75DD554CA9}"/>
    <dgm:cxn modelId="{5828CEED-0BA2-4866-9D9B-1227D43983AC}" type="presOf" srcId="{13C129E2-E401-473B-8C54-63BE4ED702AB}" destId="{1EEFD565-DDA6-4651-A4F0-F85651F458B7}" srcOrd="0" destOrd="0" presId="urn:microsoft.com/office/officeart/2018/2/layout/IconVerticalSolidList"/>
    <dgm:cxn modelId="{8C9CF0E8-D3F8-4AC6-B212-71A906E4BF0D}" type="presParOf" srcId="{81837778-7968-451A-A947-E95E40A498AB}" destId="{5AF4C607-20F3-4ADB-8B76-38935790ECB0}" srcOrd="0" destOrd="0" presId="urn:microsoft.com/office/officeart/2018/2/layout/IconVerticalSolidList"/>
    <dgm:cxn modelId="{4E3314D3-8572-49DD-9C49-546BBAD9FB19}" type="presParOf" srcId="{5AF4C607-20F3-4ADB-8B76-38935790ECB0}" destId="{CC0C0CF2-C416-45AA-A56A-8F1F5F404D3B}" srcOrd="0" destOrd="0" presId="urn:microsoft.com/office/officeart/2018/2/layout/IconVerticalSolidList"/>
    <dgm:cxn modelId="{39E54EB1-789C-4454-A273-0073E16C365B}" type="presParOf" srcId="{5AF4C607-20F3-4ADB-8B76-38935790ECB0}" destId="{9ACC675B-7C56-4E9F-B302-794E834C2D92}" srcOrd="1" destOrd="0" presId="urn:microsoft.com/office/officeart/2018/2/layout/IconVerticalSolidList"/>
    <dgm:cxn modelId="{3E2B90E2-4EC1-4B61-AF55-0664A1DB20A1}" type="presParOf" srcId="{5AF4C607-20F3-4ADB-8B76-38935790ECB0}" destId="{C6F120CB-0ED6-48EF-B9D5-888CD32D90F3}" srcOrd="2" destOrd="0" presId="urn:microsoft.com/office/officeart/2018/2/layout/IconVerticalSolidList"/>
    <dgm:cxn modelId="{CDB60F8D-401C-45F3-86A2-E7CFCD8CF792}" type="presParOf" srcId="{5AF4C607-20F3-4ADB-8B76-38935790ECB0}" destId="{C550910C-431B-49C0-ACCC-7BF067EBCBA1}" srcOrd="3" destOrd="0" presId="urn:microsoft.com/office/officeart/2018/2/layout/IconVerticalSolidList"/>
    <dgm:cxn modelId="{0ABF00B0-96DB-4E62-8BDE-CC1B10DC117D}" type="presParOf" srcId="{81837778-7968-451A-A947-E95E40A498AB}" destId="{9B292CE7-50D4-463E-A11E-C2DF3F86BD2E}" srcOrd="1" destOrd="0" presId="urn:microsoft.com/office/officeart/2018/2/layout/IconVerticalSolidList"/>
    <dgm:cxn modelId="{853EEBE1-0861-428B-9BC8-1141E83877B5}" type="presParOf" srcId="{81837778-7968-451A-A947-E95E40A498AB}" destId="{9C5D488A-D5C5-4489-8532-45DEAEFD82FA}" srcOrd="2" destOrd="0" presId="urn:microsoft.com/office/officeart/2018/2/layout/IconVerticalSolidList"/>
    <dgm:cxn modelId="{96EC4BE6-63F4-4B77-9DA0-24FD612C032B}" type="presParOf" srcId="{9C5D488A-D5C5-4489-8532-45DEAEFD82FA}" destId="{E72752BF-9E1C-44E7-92E9-EFE6B198EE27}" srcOrd="0" destOrd="0" presId="urn:microsoft.com/office/officeart/2018/2/layout/IconVerticalSolidList"/>
    <dgm:cxn modelId="{71585C65-2022-4020-ADEA-88C0392C47FF}" type="presParOf" srcId="{9C5D488A-D5C5-4489-8532-45DEAEFD82FA}" destId="{4E8C38B8-44F0-4A13-8198-6A2CCF1908CD}" srcOrd="1" destOrd="0" presId="urn:microsoft.com/office/officeart/2018/2/layout/IconVerticalSolidList"/>
    <dgm:cxn modelId="{2E353D23-8AE9-4582-9600-C88DE75C2A9F}" type="presParOf" srcId="{9C5D488A-D5C5-4489-8532-45DEAEFD82FA}" destId="{A6EF0F8C-1EDB-4D39-8A56-76DE36DC68B7}" srcOrd="2" destOrd="0" presId="urn:microsoft.com/office/officeart/2018/2/layout/IconVerticalSolidList"/>
    <dgm:cxn modelId="{B2A8C4CF-2C0C-43E2-9A8C-18F457087027}" type="presParOf" srcId="{9C5D488A-D5C5-4489-8532-45DEAEFD82FA}" destId="{93DAE92E-DE7C-42A1-B253-84C68B04FC1F}" srcOrd="3" destOrd="0" presId="urn:microsoft.com/office/officeart/2018/2/layout/IconVerticalSolidList"/>
    <dgm:cxn modelId="{3238AF24-7443-4C4E-96EF-C4DF7AB5CF46}" type="presParOf" srcId="{81837778-7968-451A-A947-E95E40A498AB}" destId="{9AF6BB33-0E5A-45D7-B8D8-DA2828DB61A4}" srcOrd="3" destOrd="0" presId="urn:microsoft.com/office/officeart/2018/2/layout/IconVerticalSolidList"/>
    <dgm:cxn modelId="{5A732F4C-C25C-4C6E-995C-411C7E749563}" type="presParOf" srcId="{81837778-7968-451A-A947-E95E40A498AB}" destId="{15A645C3-4C1D-4479-B273-CB3ED38AB753}" srcOrd="4" destOrd="0" presId="urn:microsoft.com/office/officeart/2018/2/layout/IconVerticalSolidList"/>
    <dgm:cxn modelId="{B308936C-B7C3-4528-9046-51C483F79393}" type="presParOf" srcId="{15A645C3-4C1D-4479-B273-CB3ED38AB753}" destId="{FAF25CEE-27A4-4692-8F2F-941BED889F89}" srcOrd="0" destOrd="0" presId="urn:microsoft.com/office/officeart/2018/2/layout/IconVerticalSolidList"/>
    <dgm:cxn modelId="{24051141-69CC-4C19-AE3E-CD80206FFB91}" type="presParOf" srcId="{15A645C3-4C1D-4479-B273-CB3ED38AB753}" destId="{79851744-2EB2-4C83-A835-C47D5356686F}" srcOrd="1" destOrd="0" presId="urn:microsoft.com/office/officeart/2018/2/layout/IconVerticalSolidList"/>
    <dgm:cxn modelId="{75845F43-B8BB-4B3A-BA80-E720575C42F3}" type="presParOf" srcId="{15A645C3-4C1D-4479-B273-CB3ED38AB753}" destId="{A2A78BD1-708B-4AFD-8762-4282F153C4F8}" srcOrd="2" destOrd="0" presId="urn:microsoft.com/office/officeart/2018/2/layout/IconVerticalSolidList"/>
    <dgm:cxn modelId="{4DD711D5-FF18-42B3-930C-A92D7FBA81C8}" type="presParOf" srcId="{15A645C3-4C1D-4479-B273-CB3ED38AB753}" destId="{1EEFD565-DDA6-4651-A4F0-F85651F458B7}" srcOrd="3" destOrd="0" presId="urn:microsoft.com/office/officeart/2018/2/layout/IconVerticalSolidList"/>
    <dgm:cxn modelId="{2909A403-3C6F-41A1-BE64-548FD69C59CB}" type="presParOf" srcId="{81837778-7968-451A-A947-E95E40A498AB}" destId="{3C42D449-D0CD-486C-BBCF-0026012E12C2}" srcOrd="5" destOrd="0" presId="urn:microsoft.com/office/officeart/2018/2/layout/IconVerticalSolidList"/>
    <dgm:cxn modelId="{B97DB833-D7C1-4AAE-91A7-AA5BD1F50B1D}" type="presParOf" srcId="{81837778-7968-451A-A947-E95E40A498AB}" destId="{26BEE449-9C67-4ED0-99E9-FD4182D241B3}" srcOrd="6" destOrd="0" presId="urn:microsoft.com/office/officeart/2018/2/layout/IconVerticalSolidList"/>
    <dgm:cxn modelId="{7DB00D10-FCE2-4588-A42E-96C5F78133CC}" type="presParOf" srcId="{26BEE449-9C67-4ED0-99E9-FD4182D241B3}" destId="{6250B90B-4F82-4CE4-AE60-673EB8B135C4}" srcOrd="0" destOrd="0" presId="urn:microsoft.com/office/officeart/2018/2/layout/IconVerticalSolidList"/>
    <dgm:cxn modelId="{D9E81EF4-5601-413E-91FE-71B5F1CEE586}" type="presParOf" srcId="{26BEE449-9C67-4ED0-99E9-FD4182D241B3}" destId="{1B2FCA3A-A2F5-4D8B-A94D-EA83CF1468A5}" srcOrd="1" destOrd="0" presId="urn:microsoft.com/office/officeart/2018/2/layout/IconVerticalSolidList"/>
    <dgm:cxn modelId="{E5F4A874-BD9F-443C-85EB-19469E259D11}" type="presParOf" srcId="{26BEE449-9C67-4ED0-99E9-FD4182D241B3}" destId="{655E73A9-43FC-4718-9579-13FE3B6FAC52}" srcOrd="2" destOrd="0" presId="urn:microsoft.com/office/officeart/2018/2/layout/IconVerticalSolidList"/>
    <dgm:cxn modelId="{99B23C64-58F5-4534-B707-75ACB1340FDB}" type="presParOf" srcId="{26BEE449-9C67-4ED0-99E9-FD4182D241B3}" destId="{AE79DAC7-5C1B-4D7C-B0CE-2E2F9E9060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8CAC16-C863-4222-84B1-21C981EFD8C2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795A139-41AC-4283-81E9-974CDD892C93}">
      <dgm:prSet/>
      <dgm:spPr/>
      <dgm:t>
        <a:bodyPr/>
        <a:lstStyle/>
        <a:p>
          <a:r>
            <a:rPr lang="en-US"/>
            <a:t>🌍 Ideal for radiographers, imaging coordinators, and QA professionals</a:t>
          </a:r>
        </a:p>
      </dgm:t>
    </dgm:pt>
    <dgm:pt modelId="{244E9404-F237-4435-AF04-71E418B3ADA1}" type="parTrans" cxnId="{DAFE0363-0206-4BD7-835B-414F7C1FF6C8}">
      <dgm:prSet/>
      <dgm:spPr/>
      <dgm:t>
        <a:bodyPr/>
        <a:lstStyle/>
        <a:p>
          <a:endParaRPr lang="en-US"/>
        </a:p>
      </dgm:t>
    </dgm:pt>
    <dgm:pt modelId="{184BA469-02B9-49DA-B350-9D6F9A16D74F}" type="sibTrans" cxnId="{DAFE0363-0206-4BD7-835B-414F7C1FF6C8}">
      <dgm:prSet/>
      <dgm:spPr/>
      <dgm:t>
        <a:bodyPr/>
        <a:lstStyle/>
        <a:p>
          <a:endParaRPr lang="en-US"/>
        </a:p>
      </dgm:t>
    </dgm:pt>
    <dgm:pt modelId="{2DE89DF3-9817-4BC5-B1EA-0DB91AF0E34B}">
      <dgm:prSet/>
      <dgm:spPr/>
      <dgm:t>
        <a:bodyPr/>
        <a:lstStyle/>
        <a:p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3955E32B-60B7-4D5C-8D94-716C08C519F7}" type="parTrans" cxnId="{69703C29-5DF8-4787-84BD-2BE013E60996}">
      <dgm:prSet/>
      <dgm:spPr/>
      <dgm:t>
        <a:bodyPr/>
        <a:lstStyle/>
        <a:p>
          <a:endParaRPr lang="en-US"/>
        </a:p>
      </dgm:t>
    </dgm:pt>
    <dgm:pt modelId="{C92C8A02-D754-4E9A-AECF-6C5C95CB4E23}" type="sibTrans" cxnId="{69703C29-5DF8-4787-84BD-2BE013E60996}">
      <dgm:prSet/>
      <dgm:spPr/>
      <dgm:t>
        <a:bodyPr/>
        <a:lstStyle/>
        <a:p>
          <a:endParaRPr lang="en-US"/>
        </a:p>
      </dgm:t>
    </dgm:pt>
    <dgm:pt modelId="{35C37316-045B-4A9F-8D6B-7DD9A2DDB88C}" type="pres">
      <dgm:prSet presAssocID="{F48CAC16-C863-4222-84B1-21C981EFD8C2}" presName="Name0" presStyleCnt="0">
        <dgm:presLayoutVars>
          <dgm:dir/>
          <dgm:animLvl val="lvl"/>
          <dgm:resizeHandles val="exact"/>
        </dgm:presLayoutVars>
      </dgm:prSet>
      <dgm:spPr/>
    </dgm:pt>
    <dgm:pt modelId="{9AE13063-1D57-441E-8B04-DE307FD91ACF}" type="pres">
      <dgm:prSet presAssocID="{2DE89DF3-9817-4BC5-B1EA-0DB91AF0E34B}" presName="boxAndChildren" presStyleCnt="0"/>
      <dgm:spPr/>
    </dgm:pt>
    <dgm:pt modelId="{2CC01019-A599-4378-BE72-A911A592AA67}" type="pres">
      <dgm:prSet presAssocID="{2DE89DF3-9817-4BC5-B1EA-0DB91AF0E34B}" presName="parentTextBox" presStyleLbl="node1" presStyleIdx="0" presStyleCnt="2"/>
      <dgm:spPr/>
    </dgm:pt>
    <dgm:pt modelId="{0B929FE1-DD0F-4578-95FA-C3F0A5728ED3}" type="pres">
      <dgm:prSet presAssocID="{184BA469-02B9-49DA-B350-9D6F9A16D74F}" presName="sp" presStyleCnt="0"/>
      <dgm:spPr/>
    </dgm:pt>
    <dgm:pt modelId="{CBE01532-2F6B-4907-B6CF-3C2D0957DA78}" type="pres">
      <dgm:prSet presAssocID="{D795A139-41AC-4283-81E9-974CDD892C93}" presName="arrowAndChildren" presStyleCnt="0"/>
      <dgm:spPr/>
    </dgm:pt>
    <dgm:pt modelId="{4CB659D4-0832-4BAF-9A6B-224BD91827ED}" type="pres">
      <dgm:prSet presAssocID="{D795A139-41AC-4283-81E9-974CDD892C93}" presName="parentTextArrow" presStyleLbl="node1" presStyleIdx="1" presStyleCnt="2"/>
      <dgm:spPr/>
    </dgm:pt>
  </dgm:ptLst>
  <dgm:cxnLst>
    <dgm:cxn modelId="{E80B7620-40DE-4128-9CF6-05FE191C5600}" type="presOf" srcId="{F48CAC16-C863-4222-84B1-21C981EFD8C2}" destId="{35C37316-045B-4A9F-8D6B-7DD9A2DDB88C}" srcOrd="0" destOrd="0" presId="urn:microsoft.com/office/officeart/2005/8/layout/process4"/>
    <dgm:cxn modelId="{EF341E29-B3EE-4BF3-800A-D8E482A4A46F}" type="presOf" srcId="{D795A139-41AC-4283-81E9-974CDD892C93}" destId="{4CB659D4-0832-4BAF-9A6B-224BD91827ED}" srcOrd="0" destOrd="0" presId="urn:microsoft.com/office/officeart/2005/8/layout/process4"/>
    <dgm:cxn modelId="{69703C29-5DF8-4787-84BD-2BE013E60996}" srcId="{F48CAC16-C863-4222-84B1-21C981EFD8C2}" destId="{2DE89DF3-9817-4BC5-B1EA-0DB91AF0E34B}" srcOrd="1" destOrd="0" parTransId="{3955E32B-60B7-4D5C-8D94-716C08C519F7}" sibTransId="{C92C8A02-D754-4E9A-AECF-6C5C95CB4E23}"/>
    <dgm:cxn modelId="{B5544A3F-40B5-40C6-BD5C-1C5DB94354F4}" type="presOf" srcId="{2DE89DF3-9817-4BC5-B1EA-0DB91AF0E34B}" destId="{2CC01019-A599-4378-BE72-A911A592AA67}" srcOrd="0" destOrd="0" presId="urn:microsoft.com/office/officeart/2005/8/layout/process4"/>
    <dgm:cxn modelId="{DAFE0363-0206-4BD7-835B-414F7C1FF6C8}" srcId="{F48CAC16-C863-4222-84B1-21C981EFD8C2}" destId="{D795A139-41AC-4283-81E9-974CDD892C93}" srcOrd="0" destOrd="0" parTransId="{244E9404-F237-4435-AF04-71E418B3ADA1}" sibTransId="{184BA469-02B9-49DA-B350-9D6F9A16D74F}"/>
    <dgm:cxn modelId="{BDD58741-7FA8-4211-8F78-CC8E47CAB2CB}" type="presParOf" srcId="{35C37316-045B-4A9F-8D6B-7DD9A2DDB88C}" destId="{9AE13063-1D57-441E-8B04-DE307FD91ACF}" srcOrd="0" destOrd="0" presId="urn:microsoft.com/office/officeart/2005/8/layout/process4"/>
    <dgm:cxn modelId="{6D63D284-E25C-41B9-B2D8-CAC1934C078B}" type="presParOf" srcId="{9AE13063-1D57-441E-8B04-DE307FD91ACF}" destId="{2CC01019-A599-4378-BE72-A911A592AA67}" srcOrd="0" destOrd="0" presId="urn:microsoft.com/office/officeart/2005/8/layout/process4"/>
    <dgm:cxn modelId="{174D89FE-3E4D-4570-92B4-FF7C0B0AD476}" type="presParOf" srcId="{35C37316-045B-4A9F-8D6B-7DD9A2DDB88C}" destId="{0B929FE1-DD0F-4578-95FA-C3F0A5728ED3}" srcOrd="1" destOrd="0" presId="urn:microsoft.com/office/officeart/2005/8/layout/process4"/>
    <dgm:cxn modelId="{3826993D-331E-4654-8350-1F08C1D46B61}" type="presParOf" srcId="{35C37316-045B-4A9F-8D6B-7DD9A2DDB88C}" destId="{CBE01532-2F6B-4907-B6CF-3C2D0957DA78}" srcOrd="2" destOrd="0" presId="urn:microsoft.com/office/officeart/2005/8/layout/process4"/>
    <dgm:cxn modelId="{9F2098EE-717E-4AD5-BA63-6AF7B8E11E2B}" type="presParOf" srcId="{CBE01532-2F6B-4907-B6CF-3C2D0957DA78}" destId="{4CB659D4-0832-4BAF-9A6B-224BD91827E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A7CFC-F066-4A84-8DE5-B35ABEF81579}">
      <dsp:nvSpPr>
        <dsp:cNvPr id="0" name=""/>
        <dsp:cNvSpPr/>
      </dsp:nvSpPr>
      <dsp:spPr>
        <a:xfrm>
          <a:off x="0" y="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🟩 </a:t>
          </a:r>
          <a:r>
            <a:rPr lang="en-US" sz="1600" b="1" kern="1200"/>
            <a:t>Module 1 – Introduction to Radiology Department</a:t>
          </a:r>
          <a:br>
            <a:rPr lang="en-US" sz="1600" kern="1200"/>
          </a:br>
          <a:r>
            <a:rPr lang="en-US" sz="1600" kern="1200"/>
            <a:t>Overview of radiology functions, modalities, and team roles.</a:t>
          </a:r>
        </a:p>
      </dsp:txBody>
      <dsp:txXfrm>
        <a:off x="26377" y="26377"/>
        <a:ext cx="6646626" cy="847812"/>
      </dsp:txXfrm>
    </dsp:sp>
    <dsp:sp modelId="{0C646332-2C07-4908-AE90-2C7B13D9D247}">
      <dsp:nvSpPr>
        <dsp:cNvPr id="0" name=""/>
        <dsp:cNvSpPr/>
      </dsp:nvSpPr>
      <dsp:spPr>
        <a:xfrm>
          <a:off x="644414" y="106430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🟨 </a:t>
          </a:r>
          <a:r>
            <a:rPr lang="en-US" sz="1600" b="1" kern="1200"/>
            <a:t>Module 2 – Planning and Organization of Radiology Department</a:t>
          </a:r>
          <a:br>
            <a:rPr lang="en-US" sz="1600" kern="1200"/>
          </a:br>
          <a:r>
            <a:rPr lang="en-US" sz="1600" kern="1200"/>
            <a:t>How to structure, plan, and staff a well-functioning radiology unit.</a:t>
          </a:r>
        </a:p>
      </dsp:txBody>
      <dsp:txXfrm>
        <a:off x="670791" y="1090682"/>
        <a:ext cx="6411969" cy="847812"/>
      </dsp:txXfrm>
    </dsp:sp>
    <dsp:sp modelId="{F798EC74-F1FA-4247-B9D2-24B132CCD775}">
      <dsp:nvSpPr>
        <dsp:cNvPr id="0" name=""/>
        <dsp:cNvSpPr/>
      </dsp:nvSpPr>
      <dsp:spPr>
        <a:xfrm>
          <a:off x="1279211" y="212861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🟧 </a:t>
          </a:r>
          <a:r>
            <a:rPr lang="en-US" sz="1600" b="1" kern="1200"/>
            <a:t>Module 3 – Policies and Procedures</a:t>
          </a:r>
          <a:br>
            <a:rPr lang="en-US" sz="1600" kern="1200"/>
          </a:br>
          <a:r>
            <a:rPr lang="en-US" sz="1600" kern="1200"/>
            <a:t>Key SOPs, regulatory guidelines, and documentation norms.</a:t>
          </a:r>
        </a:p>
      </dsp:txBody>
      <dsp:txXfrm>
        <a:off x="1305588" y="2154987"/>
        <a:ext cx="6421587" cy="847812"/>
      </dsp:txXfrm>
    </dsp:sp>
    <dsp:sp modelId="{F10170A9-6E6E-4DC8-8C00-D66A00B0F32A}">
      <dsp:nvSpPr>
        <dsp:cNvPr id="0" name=""/>
        <dsp:cNvSpPr/>
      </dsp:nvSpPr>
      <dsp:spPr>
        <a:xfrm>
          <a:off x="1923626" y="319291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🟥 </a:t>
          </a:r>
          <a:r>
            <a:rPr lang="en-US" sz="1600" b="1" kern="1200"/>
            <a:t>Module 4 – Risk Management in Radiology Department</a:t>
          </a:r>
          <a:br>
            <a:rPr lang="en-US" sz="1600" kern="1200"/>
          </a:br>
          <a:r>
            <a:rPr lang="en-US" sz="1600" kern="1200"/>
            <a:t>Identify, assess, and manage radiological hazards and errors.</a:t>
          </a:r>
        </a:p>
      </dsp:txBody>
      <dsp:txXfrm>
        <a:off x="1950003" y="3219292"/>
        <a:ext cx="6411969" cy="847812"/>
      </dsp:txXfrm>
    </dsp:sp>
    <dsp:sp modelId="{AE7E0144-7883-409D-BF13-3DFED52335F7}">
      <dsp:nvSpPr>
        <dsp:cNvPr id="0" name=""/>
        <dsp:cNvSpPr/>
      </dsp:nvSpPr>
      <dsp:spPr>
        <a:xfrm>
          <a:off x="7109138" y="689751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240846" y="689751"/>
        <a:ext cx="321951" cy="440489"/>
      </dsp:txXfrm>
    </dsp:sp>
    <dsp:sp modelId="{CDE7DC89-0940-4921-9CC0-C03A9EB2D3ED}">
      <dsp:nvSpPr>
        <dsp:cNvPr id="0" name=""/>
        <dsp:cNvSpPr/>
      </dsp:nvSpPr>
      <dsp:spPr>
        <a:xfrm>
          <a:off x="7753553" y="1754057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885261" y="1754057"/>
        <a:ext cx="321951" cy="440489"/>
      </dsp:txXfrm>
    </dsp:sp>
    <dsp:sp modelId="{8287584D-CBA0-4EAB-8156-66AE243563BC}">
      <dsp:nvSpPr>
        <dsp:cNvPr id="0" name=""/>
        <dsp:cNvSpPr/>
      </dsp:nvSpPr>
      <dsp:spPr>
        <a:xfrm>
          <a:off x="8388350" y="2818362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520058" y="2818362"/>
        <a:ext cx="321951" cy="440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30A9A-47A2-4A1B-A13A-B2960B6E487D}">
      <dsp:nvSpPr>
        <dsp:cNvPr id="0" name=""/>
        <dsp:cNvSpPr/>
      </dsp:nvSpPr>
      <dsp:spPr>
        <a:xfrm>
          <a:off x="0" y="2955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🟦 </a:t>
          </a:r>
          <a:r>
            <a:rPr lang="en-US" sz="1700" b="1" kern="1200"/>
            <a:t>Module 5 – Leadership and Management in Quality Radiology</a:t>
          </a:r>
          <a:br>
            <a:rPr lang="en-US" sz="1700" kern="1200"/>
          </a:br>
          <a:r>
            <a:rPr lang="en-US" sz="1700" kern="1200"/>
            <a:t>Develop leadership skills and improve departmental performance.</a:t>
          </a:r>
        </a:p>
      </dsp:txBody>
      <dsp:txXfrm>
        <a:off x="58257" y="87807"/>
        <a:ext cx="6512290" cy="1076886"/>
      </dsp:txXfrm>
    </dsp:sp>
    <dsp:sp modelId="{E40DF03F-6485-4CF1-A61F-04974E2BCE3B}">
      <dsp:nvSpPr>
        <dsp:cNvPr id="0" name=""/>
        <dsp:cNvSpPr/>
      </dsp:nvSpPr>
      <dsp:spPr>
        <a:xfrm>
          <a:off x="0" y="127191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6 – File Management in a Radiology Department</a:t>
          </a:r>
          <a:br>
            <a:rPr lang="en-US" sz="1700" kern="1200"/>
          </a:br>
          <a:r>
            <a:rPr lang="en-US" sz="1700" kern="1200"/>
            <a:t>Learn to manage imaging reports, patient data, and case records.</a:t>
          </a:r>
        </a:p>
      </dsp:txBody>
      <dsp:txXfrm>
        <a:off x="58257" y="1330167"/>
        <a:ext cx="6512290" cy="1076886"/>
      </dsp:txXfrm>
    </dsp:sp>
    <dsp:sp modelId="{C6835E28-73DB-41FB-967C-81402B619FFB}">
      <dsp:nvSpPr>
        <dsp:cNvPr id="0" name=""/>
        <dsp:cNvSpPr/>
      </dsp:nvSpPr>
      <dsp:spPr>
        <a:xfrm>
          <a:off x="0" y="251427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7 – Infection Prevention and Control in the Radiology Dept/Service</a:t>
          </a:r>
          <a:br>
            <a:rPr lang="en-US" sz="1700" kern="1200"/>
          </a:br>
          <a:r>
            <a:rPr lang="en-US" sz="1700" kern="1200"/>
            <a:t>Protocols for maintaining hygiene and avoiding contamination risks.</a:t>
          </a:r>
        </a:p>
      </dsp:txBody>
      <dsp:txXfrm>
        <a:off x="58257" y="2572527"/>
        <a:ext cx="6512290" cy="1076886"/>
      </dsp:txXfrm>
    </dsp:sp>
    <dsp:sp modelId="{2B02A3BB-037E-4E66-853C-08E8D1D671C2}">
      <dsp:nvSpPr>
        <dsp:cNvPr id="0" name=""/>
        <dsp:cNvSpPr/>
      </dsp:nvSpPr>
      <dsp:spPr>
        <a:xfrm>
          <a:off x="0" y="375663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🟨 </a:t>
          </a:r>
          <a:r>
            <a:rPr lang="en-US" sz="1700" b="1" kern="1200"/>
            <a:t>Module 8 – Designing a Safer Radiology Department</a:t>
          </a:r>
          <a:br>
            <a:rPr lang="en-US" sz="1700" kern="1200"/>
          </a:br>
          <a:r>
            <a:rPr lang="en-US" sz="1700" kern="1200"/>
            <a:t>Layout, signage, radiation barriers, and safe workflow design.</a:t>
          </a:r>
        </a:p>
      </dsp:txBody>
      <dsp:txXfrm>
        <a:off x="58257" y="3814887"/>
        <a:ext cx="6512290" cy="10768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C0CF2-C416-45AA-A56A-8F1F5F404D3B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CC675B-7C56-4E9F-B302-794E834C2D92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0910C-431B-49C0-ACCC-7BF067EBCBA1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🟥 </a:t>
          </a:r>
          <a:r>
            <a:rPr lang="en-US" sz="1900" b="1" kern="1200"/>
            <a:t>Module 9 – Project Management for Quality Improvement in Radiology</a:t>
          </a:r>
          <a:br>
            <a:rPr lang="en-US" sz="1900" kern="1200"/>
          </a:br>
          <a:r>
            <a:rPr lang="en-US" sz="1900" kern="1200"/>
            <a:t>Tools and frameworks to run QI projects and audits in imaging.</a:t>
          </a:r>
        </a:p>
      </dsp:txBody>
      <dsp:txXfrm>
        <a:off x="994536" y="1698"/>
        <a:ext cx="8623596" cy="861070"/>
      </dsp:txXfrm>
    </dsp:sp>
    <dsp:sp modelId="{E72752BF-9E1C-44E7-92E9-EFE6B198EE27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8C38B8-44F0-4A13-8198-6A2CCF1908CD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AE92E-DE7C-42A1-B253-84C68B04FC1F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🟩 </a:t>
          </a:r>
          <a:r>
            <a:rPr lang="en-US" sz="1900" b="1" kern="1200"/>
            <a:t>Module 10 – Patient Safety in Radiology Department</a:t>
          </a:r>
          <a:br>
            <a:rPr lang="en-US" sz="1900" kern="1200"/>
          </a:br>
          <a:r>
            <a:rPr lang="en-US" sz="1900" kern="1200"/>
            <a:t>Minimize risk during procedures and improve patient experience.</a:t>
          </a:r>
        </a:p>
      </dsp:txBody>
      <dsp:txXfrm>
        <a:off x="994536" y="1078036"/>
        <a:ext cx="8623596" cy="861070"/>
      </dsp:txXfrm>
    </dsp:sp>
    <dsp:sp modelId="{FAF25CEE-27A4-4692-8F2F-941BED889F89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51744-2EB2-4C83-A835-C47D5356686F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FD565-DDA6-4651-A4F0-F85651F458B7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🟦 </a:t>
          </a:r>
          <a:r>
            <a:rPr lang="en-US" sz="1900" b="1" kern="1200"/>
            <a:t>Module 11 – Personnel Safety in Radiology Department</a:t>
          </a:r>
          <a:br>
            <a:rPr lang="en-US" sz="1900" kern="1200"/>
          </a:br>
          <a:r>
            <a:rPr lang="en-US" sz="1900" kern="1200"/>
            <a:t>Radiation protection, PPE usage, and compliance for staff safety.</a:t>
          </a:r>
        </a:p>
      </dsp:txBody>
      <dsp:txXfrm>
        <a:off x="994536" y="2154374"/>
        <a:ext cx="8623596" cy="861070"/>
      </dsp:txXfrm>
    </dsp:sp>
    <dsp:sp modelId="{6250B90B-4F82-4CE4-AE60-673EB8B135C4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FCA3A-A2F5-4D8B-A94D-EA83CF1468A5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9DAC7-5C1B-4D7C-B0CE-2E2F9E9060C0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🟧 </a:t>
          </a:r>
          <a:r>
            <a:rPr lang="en-US" sz="1900" b="1" kern="1200"/>
            <a:t>Module 12 – NABH Checklist &amp; SOP Procedures</a:t>
          </a:r>
          <a:br>
            <a:rPr lang="en-US" sz="1900" kern="1200"/>
          </a:br>
          <a:r>
            <a:rPr lang="en-US" sz="1900" kern="1200"/>
            <a:t>Detailed insight into NABH imaging requirements and audit readiness.</a:t>
          </a:r>
        </a:p>
      </dsp:txBody>
      <dsp:txXfrm>
        <a:off x="994536" y="3230712"/>
        <a:ext cx="8623596" cy="861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01019-A599-4378-BE72-A911A592AA67}">
      <dsp:nvSpPr>
        <dsp:cNvPr id="0" name=""/>
        <dsp:cNvSpPr/>
      </dsp:nvSpPr>
      <dsp:spPr>
        <a:xfrm>
          <a:off x="0" y="2342652"/>
          <a:ext cx="8596312" cy="15370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📧 </a:t>
          </a:r>
          <a:r>
            <a:rPr lang="en-US" sz="2700" b="1" kern="1200"/>
            <a:t>Contact:</a:t>
          </a:r>
          <a:r>
            <a:rPr lang="en-US" sz="2700" kern="1200"/>
            <a:t> qtopglobalservices@gmail.com</a:t>
          </a:r>
          <a:br>
            <a:rPr lang="en-US" sz="2700" kern="1200"/>
          </a:br>
          <a:r>
            <a:rPr lang="en-US" sz="2700" kern="1200"/>
            <a:t>🌐 </a:t>
          </a:r>
          <a:r>
            <a:rPr lang="en-US" sz="2700" b="1" kern="1200"/>
            <a:t>To avail the course, visit:</a:t>
          </a:r>
          <a:r>
            <a:rPr lang="en-US" sz="2700" kern="1200"/>
            <a:t> </a:t>
          </a:r>
          <a:r>
            <a:rPr lang="en-US" sz="2700" kern="1200">
              <a:hlinkClick xmlns:r="http://schemas.openxmlformats.org/officeDocument/2006/relationships" r:id="rId1"/>
            </a:rPr>
            <a:t>www.qtopglobal.com</a:t>
          </a:r>
          <a:endParaRPr lang="en-US" sz="2700" kern="1200"/>
        </a:p>
      </dsp:txBody>
      <dsp:txXfrm>
        <a:off x="0" y="2342652"/>
        <a:ext cx="8596312" cy="1537033"/>
      </dsp:txXfrm>
    </dsp:sp>
    <dsp:sp modelId="{4CB659D4-0832-4BAF-9A6B-224BD91827ED}">
      <dsp:nvSpPr>
        <dsp:cNvPr id="0" name=""/>
        <dsp:cNvSpPr/>
      </dsp:nvSpPr>
      <dsp:spPr>
        <a:xfrm rot="10800000">
          <a:off x="0" y="1750"/>
          <a:ext cx="8596312" cy="236395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🌍 Ideal for radiographers, imaging coordinators, and QA professionals</a:t>
          </a:r>
        </a:p>
      </dsp:txBody>
      <dsp:txXfrm rot="10800000">
        <a:off x="0" y="1750"/>
        <a:ext cx="8596312" cy="1536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43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456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565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528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19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10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22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76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219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203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156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096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8444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7557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30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751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79560-9A4A-49C4-B367-1969A7820FF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A6743A9-2B1A-46E4-A5F4-58F2E1B2CC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027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44E2-325A-E9ED-3762-7C6FA80A8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/>
          </a:bodyPr>
          <a:lstStyle/>
          <a:p>
            <a:pPr algn="l"/>
            <a:r>
              <a:rPr lang="en-US" sz="4100"/>
              <a:t>RADIOLOGY DEPARTMENT MANAGEMENT IN HOSPITALS</a:t>
            </a:r>
            <a:endParaRPr lang="en-IN" sz="41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9CEB5E-40CD-AABB-2D1A-69A0A8F50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3498045" cy="132585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 3-Month Certified Course – 12 Career-Boosting Modules</a:t>
            </a:r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58668E36-BE2F-74E3-53FA-09C035C1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82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A269F-D063-09FE-91CD-00701AA3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US"/>
              <a:t>Why Should You Join This Course?</a:t>
            </a:r>
            <a:endParaRPr lang="en-IN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A3E45-3CD4-2654-2442-716564BB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rPr lang="en-US" dirty="0"/>
              <a:t>✔ Learn complete management of a hospital radiology department</a:t>
            </a:r>
            <a:br>
              <a:rPr lang="en-US" dirty="0"/>
            </a:br>
            <a:r>
              <a:rPr lang="en-US" dirty="0"/>
              <a:t>✔ Understand SOPs, safety, NABH checklist, infection control, and quality audits</a:t>
            </a:r>
            <a:br>
              <a:rPr lang="en-US" dirty="0"/>
            </a:br>
            <a:r>
              <a:rPr lang="en-US" dirty="0"/>
              <a:t>✔ Designed for radiographers, hospital staff &amp; future imaging department heads</a:t>
            </a:r>
            <a:br>
              <a:rPr lang="en-US" dirty="0"/>
            </a:br>
            <a:r>
              <a:rPr lang="en-US" dirty="0"/>
              <a:t>🎓 Certification included | Open to healthcare &amp; non-clinical learners</a:t>
            </a:r>
            <a:br>
              <a:rPr lang="en-US" dirty="0"/>
            </a:br>
            <a:r>
              <a:rPr lang="en-US" dirty="0"/>
              <a:t>📈 In-demand course for diagnostic centers and hospitals</a:t>
            </a:r>
            <a:endParaRPr lang="en-IN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88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3DF162-4155-B338-AC20-370DEC3D1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11FC9-EAC6-38C2-FA14-3157F733C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572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76ADA0-AF5C-33E4-983B-72C72D8D64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10819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8463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2909DD4-EEAB-C78F-377F-C9120F6BEF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692601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AA5070E3-53CB-1BDD-83CE-847FC99F5A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" y="1783313"/>
            <a:ext cx="3621030" cy="36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2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C2C320-7A95-860A-D35C-CA843B1A6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Course Highlights	</a:t>
            </a:r>
            <a:endParaRPr lang="en-IN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85F909-1AAC-BCDF-3352-6796EF6520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09693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613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0D2E9-E9F2-10DF-F85D-5757D341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Ready to Upgrade Your Skills?</a:t>
            </a:r>
            <a:endParaRPr lang="en-IN" dirty="0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9D159B77-D316-EF34-8DD1-B1B831A4D4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33261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0683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398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RADIOLOGY DEPARTMENT MANAGEMENT IN HOSPITALS</vt:lpstr>
      <vt:lpstr>Why Should You Join This Course?</vt:lpstr>
      <vt:lpstr>Course Highlights</vt:lpstr>
      <vt:lpstr>PowerPoint Presentation</vt:lpstr>
      <vt:lpstr>PowerPoint Presentation</vt:lpstr>
      <vt:lpstr>Course Highlights </vt:lpstr>
      <vt:lpstr>Ready to Upgrade Your Skills?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2025-08-26T12:17:32Z</dcterms:created>
  <dcterms:modified xsi:type="dcterms:W3CDTF">2025-08-26T12:24:42Z</dcterms:modified>
</cp:coreProperties>
</file>