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hyperlink" Target="https://www.qtopglobal.com/" TargetMode="Externa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5" Type="http://schemas.openxmlformats.org/officeDocument/2006/relationships/hyperlink" Target="https://www.qtopglobal.com/" TargetMode="External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387AC5-6B61-433E-BDCC-72A57F394E7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B3D12D6-F32B-47B1-A5E0-A4E256424249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 – Quality in Health Care Organizations</a:t>
          </a:r>
          <a:br>
            <a:rPr lang="en-US"/>
          </a:br>
          <a:r>
            <a:rPr lang="en-US"/>
            <a:t>Introduction to quality concepts, patient-centered care, and continuous improvement.</a:t>
          </a:r>
        </a:p>
      </dgm:t>
    </dgm:pt>
    <dgm:pt modelId="{E465A6C8-437A-45BE-9174-9E2D362EDE4A}" type="parTrans" cxnId="{D9AEE271-D1ED-47FF-97A4-C343C938891A}">
      <dgm:prSet/>
      <dgm:spPr/>
      <dgm:t>
        <a:bodyPr/>
        <a:lstStyle/>
        <a:p>
          <a:endParaRPr lang="en-US"/>
        </a:p>
      </dgm:t>
    </dgm:pt>
    <dgm:pt modelId="{A00B6A2A-B4F0-4EB2-B53D-CAE6C9B43287}" type="sibTrans" cxnId="{D9AEE271-D1ED-47FF-97A4-C343C938891A}">
      <dgm:prSet/>
      <dgm:spPr/>
      <dgm:t>
        <a:bodyPr/>
        <a:lstStyle/>
        <a:p>
          <a:endParaRPr lang="en-US"/>
        </a:p>
      </dgm:t>
    </dgm:pt>
    <dgm:pt modelId="{02596631-6F45-47FB-A9AF-875F2B551AF3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2 – Organization of Quality Management System (QMS) in Hospitals</a:t>
          </a:r>
          <a:br>
            <a:rPr lang="en-US"/>
          </a:br>
          <a:r>
            <a:rPr lang="en-US"/>
            <a:t>How hospitals design and implement internal quality systems.</a:t>
          </a:r>
        </a:p>
      </dgm:t>
    </dgm:pt>
    <dgm:pt modelId="{89BB1B98-3DDC-481F-9607-80D59627D33B}" type="parTrans" cxnId="{374AE3C6-4900-4842-8759-61D5F4F037BB}">
      <dgm:prSet/>
      <dgm:spPr/>
      <dgm:t>
        <a:bodyPr/>
        <a:lstStyle/>
        <a:p>
          <a:endParaRPr lang="en-US"/>
        </a:p>
      </dgm:t>
    </dgm:pt>
    <dgm:pt modelId="{2A059FF0-1D2F-4B36-A6E7-531EFBC965AF}" type="sibTrans" cxnId="{374AE3C6-4900-4842-8759-61D5F4F037BB}">
      <dgm:prSet/>
      <dgm:spPr/>
      <dgm:t>
        <a:bodyPr/>
        <a:lstStyle/>
        <a:p>
          <a:endParaRPr lang="en-US"/>
        </a:p>
      </dgm:t>
    </dgm:pt>
    <dgm:pt modelId="{8FC508DF-D63E-4A63-B4F6-9472BDE21252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3 – Concept of Hospital Accreditation</a:t>
          </a:r>
          <a:br>
            <a:rPr lang="en-US"/>
          </a:br>
          <a:r>
            <a:rPr lang="en-US"/>
            <a:t>Understand the meaning, need, and global overview of hospital accreditation.</a:t>
          </a:r>
        </a:p>
      </dgm:t>
    </dgm:pt>
    <dgm:pt modelId="{C829711D-CA32-4401-A210-A2CC1EF214DB}" type="parTrans" cxnId="{5820358C-E355-464E-900B-BCE45098501D}">
      <dgm:prSet/>
      <dgm:spPr/>
      <dgm:t>
        <a:bodyPr/>
        <a:lstStyle/>
        <a:p>
          <a:endParaRPr lang="en-US"/>
        </a:p>
      </dgm:t>
    </dgm:pt>
    <dgm:pt modelId="{EC718325-8700-4E8E-B158-210E88369BE0}" type="sibTrans" cxnId="{5820358C-E355-464E-900B-BCE45098501D}">
      <dgm:prSet/>
      <dgm:spPr/>
      <dgm:t>
        <a:bodyPr/>
        <a:lstStyle/>
        <a:p>
          <a:endParaRPr lang="en-US"/>
        </a:p>
      </dgm:t>
    </dgm:pt>
    <dgm:pt modelId="{9988B558-9283-4D51-BE57-1AF679CE5460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4 – Hospital Accreditation in India</a:t>
          </a:r>
          <a:br>
            <a:rPr lang="en-US"/>
          </a:br>
          <a:r>
            <a:rPr lang="en-US"/>
            <a:t>Explore NABH and other Indian accreditation systems with structure and process.</a:t>
          </a:r>
        </a:p>
      </dgm:t>
    </dgm:pt>
    <dgm:pt modelId="{AD31A6C5-C0B1-447C-8742-474AFCFE9B6E}" type="parTrans" cxnId="{5009B821-F492-4BCF-9530-7DEE70835095}">
      <dgm:prSet/>
      <dgm:spPr/>
      <dgm:t>
        <a:bodyPr/>
        <a:lstStyle/>
        <a:p>
          <a:endParaRPr lang="en-US"/>
        </a:p>
      </dgm:t>
    </dgm:pt>
    <dgm:pt modelId="{5CED0518-882F-4AF1-B6D6-910A4B7BE6D3}" type="sibTrans" cxnId="{5009B821-F492-4BCF-9530-7DEE70835095}">
      <dgm:prSet/>
      <dgm:spPr/>
      <dgm:t>
        <a:bodyPr/>
        <a:lstStyle/>
        <a:p>
          <a:endParaRPr lang="en-US"/>
        </a:p>
      </dgm:t>
    </dgm:pt>
    <dgm:pt modelId="{1E8E0C98-3204-4803-959B-B7464D61A094}" type="pres">
      <dgm:prSet presAssocID="{90387AC5-6B61-433E-BDCC-72A57F394E7C}" presName="root" presStyleCnt="0">
        <dgm:presLayoutVars>
          <dgm:dir/>
          <dgm:resizeHandles val="exact"/>
        </dgm:presLayoutVars>
      </dgm:prSet>
      <dgm:spPr/>
    </dgm:pt>
    <dgm:pt modelId="{81F5F69B-C06B-4D58-9BB9-B08F4A6EA208}" type="pres">
      <dgm:prSet presAssocID="{4B3D12D6-F32B-47B1-A5E0-A4E256424249}" presName="compNode" presStyleCnt="0"/>
      <dgm:spPr/>
    </dgm:pt>
    <dgm:pt modelId="{20002656-5144-4562-B9FE-C14F126363BE}" type="pres">
      <dgm:prSet presAssocID="{4B3D12D6-F32B-47B1-A5E0-A4E256424249}" presName="bgRect" presStyleLbl="bgShp" presStyleIdx="0" presStyleCnt="4"/>
      <dgm:spPr/>
    </dgm:pt>
    <dgm:pt modelId="{8A8A20EB-547A-48AD-A454-EB7819751846}" type="pres">
      <dgm:prSet presAssocID="{4B3D12D6-F32B-47B1-A5E0-A4E25642424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0A0CF719-7254-42D4-AFD0-2071BF887876}" type="pres">
      <dgm:prSet presAssocID="{4B3D12D6-F32B-47B1-A5E0-A4E256424249}" presName="spaceRect" presStyleCnt="0"/>
      <dgm:spPr/>
    </dgm:pt>
    <dgm:pt modelId="{F151A32A-4BD3-4805-BD3C-5184ABE189E6}" type="pres">
      <dgm:prSet presAssocID="{4B3D12D6-F32B-47B1-A5E0-A4E256424249}" presName="parTx" presStyleLbl="revTx" presStyleIdx="0" presStyleCnt="4">
        <dgm:presLayoutVars>
          <dgm:chMax val="0"/>
          <dgm:chPref val="0"/>
        </dgm:presLayoutVars>
      </dgm:prSet>
      <dgm:spPr/>
    </dgm:pt>
    <dgm:pt modelId="{61BB8CA7-3C55-44C1-8225-15033A63C883}" type="pres">
      <dgm:prSet presAssocID="{A00B6A2A-B4F0-4EB2-B53D-CAE6C9B43287}" presName="sibTrans" presStyleCnt="0"/>
      <dgm:spPr/>
    </dgm:pt>
    <dgm:pt modelId="{64FF3B98-F7CA-4051-B09B-E3E242E3B26C}" type="pres">
      <dgm:prSet presAssocID="{02596631-6F45-47FB-A9AF-875F2B551AF3}" presName="compNode" presStyleCnt="0"/>
      <dgm:spPr/>
    </dgm:pt>
    <dgm:pt modelId="{0102AA74-8D63-4831-9F74-36032D922530}" type="pres">
      <dgm:prSet presAssocID="{02596631-6F45-47FB-A9AF-875F2B551AF3}" presName="bgRect" presStyleLbl="bgShp" presStyleIdx="1" presStyleCnt="4"/>
      <dgm:spPr/>
    </dgm:pt>
    <dgm:pt modelId="{B6E7459B-9B55-42B5-AA94-FDB8B15F3A43}" type="pres">
      <dgm:prSet presAssocID="{02596631-6F45-47FB-A9AF-875F2B551AF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2C490BED-5840-44A2-B8E7-483985FA22E6}" type="pres">
      <dgm:prSet presAssocID="{02596631-6F45-47FB-A9AF-875F2B551AF3}" presName="spaceRect" presStyleCnt="0"/>
      <dgm:spPr/>
    </dgm:pt>
    <dgm:pt modelId="{D2980D9C-8919-410C-96B1-DB19C9DA0E47}" type="pres">
      <dgm:prSet presAssocID="{02596631-6F45-47FB-A9AF-875F2B551AF3}" presName="parTx" presStyleLbl="revTx" presStyleIdx="1" presStyleCnt="4">
        <dgm:presLayoutVars>
          <dgm:chMax val="0"/>
          <dgm:chPref val="0"/>
        </dgm:presLayoutVars>
      </dgm:prSet>
      <dgm:spPr/>
    </dgm:pt>
    <dgm:pt modelId="{90351A41-306D-41C8-AFA3-079B400AE00B}" type="pres">
      <dgm:prSet presAssocID="{2A059FF0-1D2F-4B36-A6E7-531EFBC965AF}" presName="sibTrans" presStyleCnt="0"/>
      <dgm:spPr/>
    </dgm:pt>
    <dgm:pt modelId="{354ED962-036D-4234-BBB0-5948CE65673D}" type="pres">
      <dgm:prSet presAssocID="{8FC508DF-D63E-4A63-B4F6-9472BDE21252}" presName="compNode" presStyleCnt="0"/>
      <dgm:spPr/>
    </dgm:pt>
    <dgm:pt modelId="{A7BABDA3-5D9C-48B1-AD49-105926E20A68}" type="pres">
      <dgm:prSet presAssocID="{8FC508DF-D63E-4A63-B4F6-9472BDE21252}" presName="bgRect" presStyleLbl="bgShp" presStyleIdx="2" presStyleCnt="4"/>
      <dgm:spPr/>
    </dgm:pt>
    <dgm:pt modelId="{BA0E0527-F693-48FA-8E4B-142CE9507F7A}" type="pres">
      <dgm:prSet presAssocID="{8FC508DF-D63E-4A63-B4F6-9472BDE2125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38808B09-DCCB-4AB8-9C39-48046CCF86DE}" type="pres">
      <dgm:prSet presAssocID="{8FC508DF-D63E-4A63-B4F6-9472BDE21252}" presName="spaceRect" presStyleCnt="0"/>
      <dgm:spPr/>
    </dgm:pt>
    <dgm:pt modelId="{833FA00E-284F-4E57-9D98-8F4A6C9538ED}" type="pres">
      <dgm:prSet presAssocID="{8FC508DF-D63E-4A63-B4F6-9472BDE21252}" presName="parTx" presStyleLbl="revTx" presStyleIdx="2" presStyleCnt="4">
        <dgm:presLayoutVars>
          <dgm:chMax val="0"/>
          <dgm:chPref val="0"/>
        </dgm:presLayoutVars>
      </dgm:prSet>
      <dgm:spPr/>
    </dgm:pt>
    <dgm:pt modelId="{D09C4DE1-455C-40E5-B1B8-693D7ED4F663}" type="pres">
      <dgm:prSet presAssocID="{EC718325-8700-4E8E-B158-210E88369BE0}" presName="sibTrans" presStyleCnt="0"/>
      <dgm:spPr/>
    </dgm:pt>
    <dgm:pt modelId="{6B158213-404E-4256-85E7-9E471B319F7F}" type="pres">
      <dgm:prSet presAssocID="{9988B558-9283-4D51-BE57-1AF679CE5460}" presName="compNode" presStyleCnt="0"/>
      <dgm:spPr/>
    </dgm:pt>
    <dgm:pt modelId="{47E8BCA4-14E9-49A8-85BD-BCA3315EE88B}" type="pres">
      <dgm:prSet presAssocID="{9988B558-9283-4D51-BE57-1AF679CE5460}" presName="bgRect" presStyleLbl="bgShp" presStyleIdx="3" presStyleCnt="4"/>
      <dgm:spPr/>
    </dgm:pt>
    <dgm:pt modelId="{D09831EF-2D02-4F94-8D23-CFEB88604BCC}" type="pres">
      <dgm:prSet presAssocID="{9988B558-9283-4D51-BE57-1AF679CE546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83172AD7-AC52-4FB0-AE0C-DF4D4F795751}" type="pres">
      <dgm:prSet presAssocID="{9988B558-9283-4D51-BE57-1AF679CE5460}" presName="spaceRect" presStyleCnt="0"/>
      <dgm:spPr/>
    </dgm:pt>
    <dgm:pt modelId="{B3CE87B6-48BD-4FF0-9B20-786AD2655509}" type="pres">
      <dgm:prSet presAssocID="{9988B558-9283-4D51-BE57-1AF679CE5460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009B821-F492-4BCF-9530-7DEE70835095}" srcId="{90387AC5-6B61-433E-BDCC-72A57F394E7C}" destId="{9988B558-9283-4D51-BE57-1AF679CE5460}" srcOrd="3" destOrd="0" parTransId="{AD31A6C5-C0B1-447C-8742-474AFCFE9B6E}" sibTransId="{5CED0518-882F-4AF1-B6D6-910A4B7BE6D3}"/>
    <dgm:cxn modelId="{35469D5B-31D3-47D6-A84D-43688A99F83F}" type="presOf" srcId="{90387AC5-6B61-433E-BDCC-72A57F394E7C}" destId="{1E8E0C98-3204-4803-959B-B7464D61A094}" srcOrd="0" destOrd="0" presId="urn:microsoft.com/office/officeart/2018/2/layout/IconVerticalSolidList"/>
    <dgm:cxn modelId="{79A6CF4E-22A2-414B-A3EA-92BC3FAC91C4}" type="presOf" srcId="{02596631-6F45-47FB-A9AF-875F2B551AF3}" destId="{D2980D9C-8919-410C-96B1-DB19C9DA0E47}" srcOrd="0" destOrd="0" presId="urn:microsoft.com/office/officeart/2018/2/layout/IconVerticalSolidList"/>
    <dgm:cxn modelId="{D9AEE271-D1ED-47FF-97A4-C343C938891A}" srcId="{90387AC5-6B61-433E-BDCC-72A57F394E7C}" destId="{4B3D12D6-F32B-47B1-A5E0-A4E256424249}" srcOrd="0" destOrd="0" parTransId="{E465A6C8-437A-45BE-9174-9E2D362EDE4A}" sibTransId="{A00B6A2A-B4F0-4EB2-B53D-CAE6C9B43287}"/>
    <dgm:cxn modelId="{5820358C-E355-464E-900B-BCE45098501D}" srcId="{90387AC5-6B61-433E-BDCC-72A57F394E7C}" destId="{8FC508DF-D63E-4A63-B4F6-9472BDE21252}" srcOrd="2" destOrd="0" parTransId="{C829711D-CA32-4401-A210-A2CC1EF214DB}" sibTransId="{EC718325-8700-4E8E-B158-210E88369BE0}"/>
    <dgm:cxn modelId="{9ABC4093-5F5D-45B7-ABD9-4E64DAA48842}" type="presOf" srcId="{4B3D12D6-F32B-47B1-A5E0-A4E256424249}" destId="{F151A32A-4BD3-4805-BD3C-5184ABE189E6}" srcOrd="0" destOrd="0" presId="urn:microsoft.com/office/officeart/2018/2/layout/IconVerticalSolidList"/>
    <dgm:cxn modelId="{9A9FDA96-253C-4731-8070-5D9418E8C571}" type="presOf" srcId="{8FC508DF-D63E-4A63-B4F6-9472BDE21252}" destId="{833FA00E-284F-4E57-9D98-8F4A6C9538ED}" srcOrd="0" destOrd="0" presId="urn:microsoft.com/office/officeart/2018/2/layout/IconVerticalSolidList"/>
    <dgm:cxn modelId="{374AE3C6-4900-4842-8759-61D5F4F037BB}" srcId="{90387AC5-6B61-433E-BDCC-72A57F394E7C}" destId="{02596631-6F45-47FB-A9AF-875F2B551AF3}" srcOrd="1" destOrd="0" parTransId="{89BB1B98-3DDC-481F-9607-80D59627D33B}" sibTransId="{2A059FF0-1D2F-4B36-A6E7-531EFBC965AF}"/>
    <dgm:cxn modelId="{192C44EF-C921-474B-884A-3501C0B5B0EE}" type="presOf" srcId="{9988B558-9283-4D51-BE57-1AF679CE5460}" destId="{B3CE87B6-48BD-4FF0-9B20-786AD2655509}" srcOrd="0" destOrd="0" presId="urn:microsoft.com/office/officeart/2018/2/layout/IconVerticalSolidList"/>
    <dgm:cxn modelId="{D3D6AA44-E8B8-4E64-BDE2-460B9A5A9BF1}" type="presParOf" srcId="{1E8E0C98-3204-4803-959B-B7464D61A094}" destId="{81F5F69B-C06B-4D58-9BB9-B08F4A6EA208}" srcOrd="0" destOrd="0" presId="urn:microsoft.com/office/officeart/2018/2/layout/IconVerticalSolidList"/>
    <dgm:cxn modelId="{0217006D-9F24-4F03-B024-839EF8BC7014}" type="presParOf" srcId="{81F5F69B-C06B-4D58-9BB9-B08F4A6EA208}" destId="{20002656-5144-4562-B9FE-C14F126363BE}" srcOrd="0" destOrd="0" presId="urn:microsoft.com/office/officeart/2018/2/layout/IconVerticalSolidList"/>
    <dgm:cxn modelId="{0C9231A7-1CF8-4D91-BE7F-27D37B204397}" type="presParOf" srcId="{81F5F69B-C06B-4D58-9BB9-B08F4A6EA208}" destId="{8A8A20EB-547A-48AD-A454-EB7819751846}" srcOrd="1" destOrd="0" presId="urn:microsoft.com/office/officeart/2018/2/layout/IconVerticalSolidList"/>
    <dgm:cxn modelId="{DB002515-FA92-4517-9F58-A9D4F0B696C5}" type="presParOf" srcId="{81F5F69B-C06B-4D58-9BB9-B08F4A6EA208}" destId="{0A0CF719-7254-42D4-AFD0-2071BF887876}" srcOrd="2" destOrd="0" presId="urn:microsoft.com/office/officeart/2018/2/layout/IconVerticalSolidList"/>
    <dgm:cxn modelId="{4DF61505-A25D-48F7-9B3E-873B6F44D79E}" type="presParOf" srcId="{81F5F69B-C06B-4D58-9BB9-B08F4A6EA208}" destId="{F151A32A-4BD3-4805-BD3C-5184ABE189E6}" srcOrd="3" destOrd="0" presId="urn:microsoft.com/office/officeart/2018/2/layout/IconVerticalSolidList"/>
    <dgm:cxn modelId="{B4740E4E-A269-4A92-AFDD-D9F5B26A1C91}" type="presParOf" srcId="{1E8E0C98-3204-4803-959B-B7464D61A094}" destId="{61BB8CA7-3C55-44C1-8225-15033A63C883}" srcOrd="1" destOrd="0" presId="urn:microsoft.com/office/officeart/2018/2/layout/IconVerticalSolidList"/>
    <dgm:cxn modelId="{798D63A0-1D95-4411-8137-736847A89A2E}" type="presParOf" srcId="{1E8E0C98-3204-4803-959B-B7464D61A094}" destId="{64FF3B98-F7CA-4051-B09B-E3E242E3B26C}" srcOrd="2" destOrd="0" presId="urn:microsoft.com/office/officeart/2018/2/layout/IconVerticalSolidList"/>
    <dgm:cxn modelId="{BACD2B75-E296-4213-B7AB-A8CD76A85E53}" type="presParOf" srcId="{64FF3B98-F7CA-4051-B09B-E3E242E3B26C}" destId="{0102AA74-8D63-4831-9F74-36032D922530}" srcOrd="0" destOrd="0" presId="urn:microsoft.com/office/officeart/2018/2/layout/IconVerticalSolidList"/>
    <dgm:cxn modelId="{F1E56E29-6FD8-465F-BD09-D363E44C8AC1}" type="presParOf" srcId="{64FF3B98-F7CA-4051-B09B-E3E242E3B26C}" destId="{B6E7459B-9B55-42B5-AA94-FDB8B15F3A43}" srcOrd="1" destOrd="0" presId="urn:microsoft.com/office/officeart/2018/2/layout/IconVerticalSolidList"/>
    <dgm:cxn modelId="{FF398CEC-D056-4721-A041-764D017EE53F}" type="presParOf" srcId="{64FF3B98-F7CA-4051-B09B-E3E242E3B26C}" destId="{2C490BED-5840-44A2-B8E7-483985FA22E6}" srcOrd="2" destOrd="0" presId="urn:microsoft.com/office/officeart/2018/2/layout/IconVerticalSolidList"/>
    <dgm:cxn modelId="{DA070C38-14C6-47F7-B1C6-EAA9AC73A467}" type="presParOf" srcId="{64FF3B98-F7CA-4051-B09B-E3E242E3B26C}" destId="{D2980D9C-8919-410C-96B1-DB19C9DA0E47}" srcOrd="3" destOrd="0" presId="urn:microsoft.com/office/officeart/2018/2/layout/IconVerticalSolidList"/>
    <dgm:cxn modelId="{8C2B95D4-8D81-4655-8E51-4F4ACAA6E478}" type="presParOf" srcId="{1E8E0C98-3204-4803-959B-B7464D61A094}" destId="{90351A41-306D-41C8-AFA3-079B400AE00B}" srcOrd="3" destOrd="0" presId="urn:microsoft.com/office/officeart/2018/2/layout/IconVerticalSolidList"/>
    <dgm:cxn modelId="{FD70525A-2650-4193-BD90-F43150CF5E4B}" type="presParOf" srcId="{1E8E0C98-3204-4803-959B-B7464D61A094}" destId="{354ED962-036D-4234-BBB0-5948CE65673D}" srcOrd="4" destOrd="0" presId="urn:microsoft.com/office/officeart/2018/2/layout/IconVerticalSolidList"/>
    <dgm:cxn modelId="{CDCEFCCB-D553-43AF-AB40-974A7D211E1B}" type="presParOf" srcId="{354ED962-036D-4234-BBB0-5948CE65673D}" destId="{A7BABDA3-5D9C-48B1-AD49-105926E20A68}" srcOrd="0" destOrd="0" presId="urn:microsoft.com/office/officeart/2018/2/layout/IconVerticalSolidList"/>
    <dgm:cxn modelId="{3D7F321B-937A-4B9A-B7C0-BAFE757E8196}" type="presParOf" srcId="{354ED962-036D-4234-BBB0-5948CE65673D}" destId="{BA0E0527-F693-48FA-8E4B-142CE9507F7A}" srcOrd="1" destOrd="0" presId="urn:microsoft.com/office/officeart/2018/2/layout/IconVerticalSolidList"/>
    <dgm:cxn modelId="{03093C67-BA4E-4EDC-A27A-C0C55A99AEB9}" type="presParOf" srcId="{354ED962-036D-4234-BBB0-5948CE65673D}" destId="{38808B09-DCCB-4AB8-9C39-48046CCF86DE}" srcOrd="2" destOrd="0" presId="urn:microsoft.com/office/officeart/2018/2/layout/IconVerticalSolidList"/>
    <dgm:cxn modelId="{F0FF30F6-5E40-45FD-99AE-68D64C5D230D}" type="presParOf" srcId="{354ED962-036D-4234-BBB0-5948CE65673D}" destId="{833FA00E-284F-4E57-9D98-8F4A6C9538ED}" srcOrd="3" destOrd="0" presId="urn:microsoft.com/office/officeart/2018/2/layout/IconVerticalSolidList"/>
    <dgm:cxn modelId="{D6C311E6-32E0-4AC6-BF32-04B066BB1E8F}" type="presParOf" srcId="{1E8E0C98-3204-4803-959B-B7464D61A094}" destId="{D09C4DE1-455C-40E5-B1B8-693D7ED4F663}" srcOrd="5" destOrd="0" presId="urn:microsoft.com/office/officeart/2018/2/layout/IconVerticalSolidList"/>
    <dgm:cxn modelId="{90C5D4EB-7302-4E8E-9C13-6AF5122A573E}" type="presParOf" srcId="{1E8E0C98-3204-4803-959B-B7464D61A094}" destId="{6B158213-404E-4256-85E7-9E471B319F7F}" srcOrd="6" destOrd="0" presId="urn:microsoft.com/office/officeart/2018/2/layout/IconVerticalSolidList"/>
    <dgm:cxn modelId="{381299EA-2A9E-45AC-B1CB-EB1BE3F7CF81}" type="presParOf" srcId="{6B158213-404E-4256-85E7-9E471B319F7F}" destId="{47E8BCA4-14E9-49A8-85BD-BCA3315EE88B}" srcOrd="0" destOrd="0" presId="urn:microsoft.com/office/officeart/2018/2/layout/IconVerticalSolidList"/>
    <dgm:cxn modelId="{C25BA040-DEC7-41B3-870A-6E297927DEE9}" type="presParOf" srcId="{6B158213-404E-4256-85E7-9E471B319F7F}" destId="{D09831EF-2D02-4F94-8D23-CFEB88604BCC}" srcOrd="1" destOrd="0" presId="urn:microsoft.com/office/officeart/2018/2/layout/IconVerticalSolidList"/>
    <dgm:cxn modelId="{F59B5F5A-56C7-48F6-84E1-C60103E46CF8}" type="presParOf" srcId="{6B158213-404E-4256-85E7-9E471B319F7F}" destId="{83172AD7-AC52-4FB0-AE0C-DF4D4F795751}" srcOrd="2" destOrd="0" presId="urn:microsoft.com/office/officeart/2018/2/layout/IconVerticalSolidList"/>
    <dgm:cxn modelId="{04C198C5-05B7-4771-9AC7-DB9307CC1CB5}" type="presParOf" srcId="{6B158213-404E-4256-85E7-9E471B319F7F}" destId="{B3CE87B6-48BD-4FF0-9B20-786AD265550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620D9C-9593-4E7C-8D5D-B8D963485A4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301260F-8F80-45F3-A9B6-95777AB90F86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5 – Benefits of Accreditation</a:t>
          </a:r>
          <a:br>
            <a:rPr lang="en-US"/>
          </a:br>
          <a:r>
            <a:rPr lang="en-US"/>
            <a:t>Learn how accreditation improves safety, efficiency, and patient trust.</a:t>
          </a:r>
        </a:p>
      </dgm:t>
    </dgm:pt>
    <dgm:pt modelId="{8EC22827-6AF8-4D04-9842-0CB30CD4FE8E}" type="parTrans" cxnId="{6D3C60B9-603C-41AD-8394-5C6C3932CF92}">
      <dgm:prSet/>
      <dgm:spPr/>
      <dgm:t>
        <a:bodyPr/>
        <a:lstStyle/>
        <a:p>
          <a:endParaRPr lang="en-US"/>
        </a:p>
      </dgm:t>
    </dgm:pt>
    <dgm:pt modelId="{68B34363-2DE6-48A0-8AEF-9B44C0BD2BDD}" type="sibTrans" cxnId="{6D3C60B9-603C-41AD-8394-5C6C3932CF92}">
      <dgm:prSet/>
      <dgm:spPr/>
      <dgm:t>
        <a:bodyPr/>
        <a:lstStyle/>
        <a:p>
          <a:endParaRPr lang="en-US"/>
        </a:p>
      </dgm:t>
    </dgm:pt>
    <dgm:pt modelId="{745804F5-C0F0-419F-8471-BAB74B7FE47D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6 – 5-M Checklist</a:t>
          </a:r>
          <a:br>
            <a:rPr lang="en-US"/>
          </a:br>
          <a:r>
            <a:rPr lang="en-US"/>
            <a:t>Manpower, Materials, Methods, Machines, and Measurement in hospital QA.</a:t>
          </a:r>
        </a:p>
      </dgm:t>
    </dgm:pt>
    <dgm:pt modelId="{E59CC13D-772A-431B-9DA7-4603F9523DA2}" type="parTrans" cxnId="{9FEA104E-7B59-479C-8DC8-F6574E220D0D}">
      <dgm:prSet/>
      <dgm:spPr/>
      <dgm:t>
        <a:bodyPr/>
        <a:lstStyle/>
        <a:p>
          <a:endParaRPr lang="en-US"/>
        </a:p>
      </dgm:t>
    </dgm:pt>
    <dgm:pt modelId="{82FB4F49-EBDA-46B6-9519-5301DAA4C926}" type="sibTrans" cxnId="{9FEA104E-7B59-479C-8DC8-F6574E220D0D}">
      <dgm:prSet/>
      <dgm:spPr/>
      <dgm:t>
        <a:bodyPr/>
        <a:lstStyle/>
        <a:p>
          <a:endParaRPr lang="en-US"/>
        </a:p>
      </dgm:t>
    </dgm:pt>
    <dgm:pt modelId="{2326387C-77EB-43B7-8AC5-6D6680A25DD9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7 – National Quality Assurance Standards</a:t>
          </a:r>
          <a:br>
            <a:rPr lang="en-US"/>
          </a:br>
          <a:r>
            <a:rPr lang="en-US"/>
            <a:t>Understand the core NQAS components and healthcare benchmarks.</a:t>
          </a:r>
        </a:p>
      </dgm:t>
    </dgm:pt>
    <dgm:pt modelId="{E9C83716-E162-4ECD-AAD8-9AF1B11629B3}" type="parTrans" cxnId="{BDFFE130-0ADB-4853-A6F6-4AA3C545A733}">
      <dgm:prSet/>
      <dgm:spPr/>
      <dgm:t>
        <a:bodyPr/>
        <a:lstStyle/>
        <a:p>
          <a:endParaRPr lang="en-US"/>
        </a:p>
      </dgm:t>
    </dgm:pt>
    <dgm:pt modelId="{59EF0111-2292-4326-B7C4-1889F0B30CDF}" type="sibTrans" cxnId="{BDFFE130-0ADB-4853-A6F6-4AA3C545A733}">
      <dgm:prSet/>
      <dgm:spPr/>
      <dgm:t>
        <a:bodyPr/>
        <a:lstStyle/>
        <a:p>
          <a:endParaRPr lang="en-US"/>
        </a:p>
      </dgm:t>
    </dgm:pt>
    <dgm:pt modelId="{5440628B-B0C6-4823-9BA9-26EE44490B38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8 – Components of Quality Measurement System</a:t>
          </a:r>
          <a:br>
            <a:rPr lang="en-US"/>
          </a:br>
          <a:r>
            <a:rPr lang="en-US"/>
            <a:t>Explore standards, intent, and measurable elements used in quality audits.</a:t>
          </a:r>
        </a:p>
      </dgm:t>
    </dgm:pt>
    <dgm:pt modelId="{5FE228CF-CA1D-41DD-89A7-B178C34754D0}" type="parTrans" cxnId="{7AF142E8-F0B1-487E-B4B0-9D761C3BE4A0}">
      <dgm:prSet/>
      <dgm:spPr/>
      <dgm:t>
        <a:bodyPr/>
        <a:lstStyle/>
        <a:p>
          <a:endParaRPr lang="en-US"/>
        </a:p>
      </dgm:t>
    </dgm:pt>
    <dgm:pt modelId="{460A39FB-B359-41A9-8E29-FF2C8C17114A}" type="sibTrans" cxnId="{7AF142E8-F0B1-487E-B4B0-9D761C3BE4A0}">
      <dgm:prSet/>
      <dgm:spPr/>
      <dgm:t>
        <a:bodyPr/>
        <a:lstStyle/>
        <a:p>
          <a:endParaRPr lang="en-US"/>
        </a:p>
      </dgm:t>
    </dgm:pt>
    <dgm:pt modelId="{176C4AC2-623A-4308-AE32-88A07E8C7781}" type="pres">
      <dgm:prSet presAssocID="{33620D9C-9593-4E7C-8D5D-B8D963485A41}" presName="root" presStyleCnt="0">
        <dgm:presLayoutVars>
          <dgm:dir/>
          <dgm:resizeHandles val="exact"/>
        </dgm:presLayoutVars>
      </dgm:prSet>
      <dgm:spPr/>
    </dgm:pt>
    <dgm:pt modelId="{420DD9AE-D4CD-43EB-B1BC-EF69E7D4AE27}" type="pres">
      <dgm:prSet presAssocID="{3301260F-8F80-45F3-A9B6-95777AB90F86}" presName="compNode" presStyleCnt="0"/>
      <dgm:spPr/>
    </dgm:pt>
    <dgm:pt modelId="{101D7646-9807-4571-9278-D094032862CC}" type="pres">
      <dgm:prSet presAssocID="{3301260F-8F80-45F3-A9B6-95777AB90F86}" presName="bgRect" presStyleLbl="bgShp" presStyleIdx="0" presStyleCnt="4"/>
      <dgm:spPr/>
    </dgm:pt>
    <dgm:pt modelId="{C2F973B2-03FC-449E-802B-9EBAD2E760CC}" type="pres">
      <dgm:prSet presAssocID="{3301260F-8F80-45F3-A9B6-95777AB90F8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2E549EF8-060F-42B3-AA08-6FBDC015F41F}" type="pres">
      <dgm:prSet presAssocID="{3301260F-8F80-45F3-A9B6-95777AB90F86}" presName="spaceRect" presStyleCnt="0"/>
      <dgm:spPr/>
    </dgm:pt>
    <dgm:pt modelId="{85CD9A3F-6FE1-484B-8338-A5257B076F25}" type="pres">
      <dgm:prSet presAssocID="{3301260F-8F80-45F3-A9B6-95777AB90F86}" presName="parTx" presStyleLbl="revTx" presStyleIdx="0" presStyleCnt="4">
        <dgm:presLayoutVars>
          <dgm:chMax val="0"/>
          <dgm:chPref val="0"/>
        </dgm:presLayoutVars>
      </dgm:prSet>
      <dgm:spPr/>
    </dgm:pt>
    <dgm:pt modelId="{8B72CFC1-C2DC-4D54-9671-1ACBBE76E812}" type="pres">
      <dgm:prSet presAssocID="{68B34363-2DE6-48A0-8AEF-9B44C0BD2BDD}" presName="sibTrans" presStyleCnt="0"/>
      <dgm:spPr/>
    </dgm:pt>
    <dgm:pt modelId="{737106B6-8496-474A-95E2-F5531905D617}" type="pres">
      <dgm:prSet presAssocID="{745804F5-C0F0-419F-8471-BAB74B7FE47D}" presName="compNode" presStyleCnt="0"/>
      <dgm:spPr/>
    </dgm:pt>
    <dgm:pt modelId="{A66F0933-C219-4EB3-9AC0-D2AB31AF04F5}" type="pres">
      <dgm:prSet presAssocID="{745804F5-C0F0-419F-8471-BAB74B7FE47D}" presName="bgRect" presStyleLbl="bgShp" presStyleIdx="1" presStyleCnt="4"/>
      <dgm:spPr/>
    </dgm:pt>
    <dgm:pt modelId="{C0C36A57-46F5-4C02-B068-3F2E91DDB8C2}" type="pres">
      <dgm:prSet presAssocID="{745804F5-C0F0-419F-8471-BAB74B7FE47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10AC52CF-B023-4B48-BCEB-C239CEF3FD9C}" type="pres">
      <dgm:prSet presAssocID="{745804F5-C0F0-419F-8471-BAB74B7FE47D}" presName="spaceRect" presStyleCnt="0"/>
      <dgm:spPr/>
    </dgm:pt>
    <dgm:pt modelId="{F45D360D-8DD6-4C3C-9C09-CB5204887AA2}" type="pres">
      <dgm:prSet presAssocID="{745804F5-C0F0-419F-8471-BAB74B7FE47D}" presName="parTx" presStyleLbl="revTx" presStyleIdx="1" presStyleCnt="4">
        <dgm:presLayoutVars>
          <dgm:chMax val="0"/>
          <dgm:chPref val="0"/>
        </dgm:presLayoutVars>
      </dgm:prSet>
      <dgm:spPr/>
    </dgm:pt>
    <dgm:pt modelId="{30AD810D-D939-4CAA-8D4D-4D88CB297A93}" type="pres">
      <dgm:prSet presAssocID="{82FB4F49-EBDA-46B6-9519-5301DAA4C926}" presName="sibTrans" presStyleCnt="0"/>
      <dgm:spPr/>
    </dgm:pt>
    <dgm:pt modelId="{C38797E5-34C3-4249-BEA5-C56D6066A8BB}" type="pres">
      <dgm:prSet presAssocID="{2326387C-77EB-43B7-8AC5-6D6680A25DD9}" presName="compNode" presStyleCnt="0"/>
      <dgm:spPr/>
    </dgm:pt>
    <dgm:pt modelId="{CF35A2B5-AD0E-4291-87CC-C5232724653D}" type="pres">
      <dgm:prSet presAssocID="{2326387C-77EB-43B7-8AC5-6D6680A25DD9}" presName="bgRect" presStyleLbl="bgShp" presStyleIdx="2" presStyleCnt="4"/>
      <dgm:spPr/>
    </dgm:pt>
    <dgm:pt modelId="{56E91BC9-2663-4ACB-9C8E-C987CEB2AEFA}" type="pres">
      <dgm:prSet presAssocID="{2326387C-77EB-43B7-8AC5-6D6680A25DD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AEA33187-5D65-4B65-A366-EDC7F104D26C}" type="pres">
      <dgm:prSet presAssocID="{2326387C-77EB-43B7-8AC5-6D6680A25DD9}" presName="spaceRect" presStyleCnt="0"/>
      <dgm:spPr/>
    </dgm:pt>
    <dgm:pt modelId="{B0FEA108-3EBC-4827-9FDF-727E23C544B1}" type="pres">
      <dgm:prSet presAssocID="{2326387C-77EB-43B7-8AC5-6D6680A25DD9}" presName="parTx" presStyleLbl="revTx" presStyleIdx="2" presStyleCnt="4">
        <dgm:presLayoutVars>
          <dgm:chMax val="0"/>
          <dgm:chPref val="0"/>
        </dgm:presLayoutVars>
      </dgm:prSet>
      <dgm:spPr/>
    </dgm:pt>
    <dgm:pt modelId="{701723F3-0706-4191-B528-B8AE10DCCA8A}" type="pres">
      <dgm:prSet presAssocID="{59EF0111-2292-4326-B7C4-1889F0B30CDF}" presName="sibTrans" presStyleCnt="0"/>
      <dgm:spPr/>
    </dgm:pt>
    <dgm:pt modelId="{2D3CB82A-72BC-4540-B5E6-2362EE9AEA60}" type="pres">
      <dgm:prSet presAssocID="{5440628B-B0C6-4823-9BA9-26EE44490B38}" presName="compNode" presStyleCnt="0"/>
      <dgm:spPr/>
    </dgm:pt>
    <dgm:pt modelId="{23CE1F28-9F92-4F32-AC29-4FE1565C70CA}" type="pres">
      <dgm:prSet presAssocID="{5440628B-B0C6-4823-9BA9-26EE44490B38}" presName="bgRect" presStyleLbl="bgShp" presStyleIdx="3" presStyleCnt="4"/>
      <dgm:spPr/>
    </dgm:pt>
    <dgm:pt modelId="{EA5BC7AB-43DE-453C-B886-1DB471142F05}" type="pres">
      <dgm:prSet presAssocID="{5440628B-B0C6-4823-9BA9-26EE44490B3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st tubes"/>
        </a:ext>
      </dgm:extLst>
    </dgm:pt>
    <dgm:pt modelId="{624547A4-06BE-496B-AE78-F2B018861552}" type="pres">
      <dgm:prSet presAssocID="{5440628B-B0C6-4823-9BA9-26EE44490B38}" presName="spaceRect" presStyleCnt="0"/>
      <dgm:spPr/>
    </dgm:pt>
    <dgm:pt modelId="{8C968467-14FA-4924-8539-9F049F2DD126}" type="pres">
      <dgm:prSet presAssocID="{5440628B-B0C6-4823-9BA9-26EE44490B3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071DC27-43FA-400A-BAAA-15E1ABB695AA}" type="presOf" srcId="{2326387C-77EB-43B7-8AC5-6D6680A25DD9}" destId="{B0FEA108-3EBC-4827-9FDF-727E23C544B1}" srcOrd="0" destOrd="0" presId="urn:microsoft.com/office/officeart/2018/2/layout/IconVerticalSolidList"/>
    <dgm:cxn modelId="{BDFFE130-0ADB-4853-A6F6-4AA3C545A733}" srcId="{33620D9C-9593-4E7C-8D5D-B8D963485A41}" destId="{2326387C-77EB-43B7-8AC5-6D6680A25DD9}" srcOrd="2" destOrd="0" parTransId="{E9C83716-E162-4ECD-AAD8-9AF1B11629B3}" sibTransId="{59EF0111-2292-4326-B7C4-1889F0B30CDF}"/>
    <dgm:cxn modelId="{C2C29661-950C-4ADB-88C0-0458483ADC7D}" type="presOf" srcId="{5440628B-B0C6-4823-9BA9-26EE44490B38}" destId="{8C968467-14FA-4924-8539-9F049F2DD126}" srcOrd="0" destOrd="0" presId="urn:microsoft.com/office/officeart/2018/2/layout/IconVerticalSolidList"/>
    <dgm:cxn modelId="{62A34948-DB65-47A6-8CAD-D245DEC5733B}" type="presOf" srcId="{33620D9C-9593-4E7C-8D5D-B8D963485A41}" destId="{176C4AC2-623A-4308-AE32-88A07E8C7781}" srcOrd="0" destOrd="0" presId="urn:microsoft.com/office/officeart/2018/2/layout/IconVerticalSolidList"/>
    <dgm:cxn modelId="{9FEA104E-7B59-479C-8DC8-F6574E220D0D}" srcId="{33620D9C-9593-4E7C-8D5D-B8D963485A41}" destId="{745804F5-C0F0-419F-8471-BAB74B7FE47D}" srcOrd="1" destOrd="0" parTransId="{E59CC13D-772A-431B-9DA7-4603F9523DA2}" sibTransId="{82FB4F49-EBDA-46B6-9519-5301DAA4C926}"/>
    <dgm:cxn modelId="{6D3C60B9-603C-41AD-8394-5C6C3932CF92}" srcId="{33620D9C-9593-4E7C-8D5D-B8D963485A41}" destId="{3301260F-8F80-45F3-A9B6-95777AB90F86}" srcOrd="0" destOrd="0" parTransId="{8EC22827-6AF8-4D04-9842-0CB30CD4FE8E}" sibTransId="{68B34363-2DE6-48A0-8AEF-9B44C0BD2BDD}"/>
    <dgm:cxn modelId="{A6C25FCC-2143-47C8-9B7F-04A0A3ECC959}" type="presOf" srcId="{3301260F-8F80-45F3-A9B6-95777AB90F86}" destId="{85CD9A3F-6FE1-484B-8338-A5257B076F25}" srcOrd="0" destOrd="0" presId="urn:microsoft.com/office/officeart/2018/2/layout/IconVerticalSolidList"/>
    <dgm:cxn modelId="{8D993ED7-848F-43FD-A670-DD7012DAA30E}" type="presOf" srcId="{745804F5-C0F0-419F-8471-BAB74B7FE47D}" destId="{F45D360D-8DD6-4C3C-9C09-CB5204887AA2}" srcOrd="0" destOrd="0" presId="urn:microsoft.com/office/officeart/2018/2/layout/IconVerticalSolidList"/>
    <dgm:cxn modelId="{7AF142E8-F0B1-487E-B4B0-9D761C3BE4A0}" srcId="{33620D9C-9593-4E7C-8D5D-B8D963485A41}" destId="{5440628B-B0C6-4823-9BA9-26EE44490B38}" srcOrd="3" destOrd="0" parTransId="{5FE228CF-CA1D-41DD-89A7-B178C34754D0}" sibTransId="{460A39FB-B359-41A9-8E29-FF2C8C17114A}"/>
    <dgm:cxn modelId="{71F978CA-EABE-4671-A84F-65D7BBB1DA89}" type="presParOf" srcId="{176C4AC2-623A-4308-AE32-88A07E8C7781}" destId="{420DD9AE-D4CD-43EB-B1BC-EF69E7D4AE27}" srcOrd="0" destOrd="0" presId="urn:microsoft.com/office/officeart/2018/2/layout/IconVerticalSolidList"/>
    <dgm:cxn modelId="{5DA5BF2A-860A-4444-9E34-692E9469BD68}" type="presParOf" srcId="{420DD9AE-D4CD-43EB-B1BC-EF69E7D4AE27}" destId="{101D7646-9807-4571-9278-D094032862CC}" srcOrd="0" destOrd="0" presId="urn:microsoft.com/office/officeart/2018/2/layout/IconVerticalSolidList"/>
    <dgm:cxn modelId="{EDC05CDC-E861-4FD8-BED7-E56D4E7D611C}" type="presParOf" srcId="{420DD9AE-D4CD-43EB-B1BC-EF69E7D4AE27}" destId="{C2F973B2-03FC-449E-802B-9EBAD2E760CC}" srcOrd="1" destOrd="0" presId="urn:microsoft.com/office/officeart/2018/2/layout/IconVerticalSolidList"/>
    <dgm:cxn modelId="{2E5F7F53-D871-4068-ACDB-2FD4DC377084}" type="presParOf" srcId="{420DD9AE-D4CD-43EB-B1BC-EF69E7D4AE27}" destId="{2E549EF8-060F-42B3-AA08-6FBDC015F41F}" srcOrd="2" destOrd="0" presId="urn:microsoft.com/office/officeart/2018/2/layout/IconVerticalSolidList"/>
    <dgm:cxn modelId="{33ECAFE7-0B2E-4397-8947-AFDBB089798B}" type="presParOf" srcId="{420DD9AE-D4CD-43EB-B1BC-EF69E7D4AE27}" destId="{85CD9A3F-6FE1-484B-8338-A5257B076F25}" srcOrd="3" destOrd="0" presId="urn:microsoft.com/office/officeart/2018/2/layout/IconVerticalSolidList"/>
    <dgm:cxn modelId="{B3BBADEC-6656-43CC-B13B-6F999B2B2A93}" type="presParOf" srcId="{176C4AC2-623A-4308-AE32-88A07E8C7781}" destId="{8B72CFC1-C2DC-4D54-9671-1ACBBE76E812}" srcOrd="1" destOrd="0" presId="urn:microsoft.com/office/officeart/2018/2/layout/IconVerticalSolidList"/>
    <dgm:cxn modelId="{969F97B9-3269-4253-A1DD-54762D66227B}" type="presParOf" srcId="{176C4AC2-623A-4308-AE32-88A07E8C7781}" destId="{737106B6-8496-474A-95E2-F5531905D617}" srcOrd="2" destOrd="0" presId="urn:microsoft.com/office/officeart/2018/2/layout/IconVerticalSolidList"/>
    <dgm:cxn modelId="{E8EC5EA2-2D71-4C22-85A8-6EEAF0C584EA}" type="presParOf" srcId="{737106B6-8496-474A-95E2-F5531905D617}" destId="{A66F0933-C219-4EB3-9AC0-D2AB31AF04F5}" srcOrd="0" destOrd="0" presId="urn:microsoft.com/office/officeart/2018/2/layout/IconVerticalSolidList"/>
    <dgm:cxn modelId="{F7DD68E5-AE22-444A-AA7B-5D0ECD585D7C}" type="presParOf" srcId="{737106B6-8496-474A-95E2-F5531905D617}" destId="{C0C36A57-46F5-4C02-B068-3F2E91DDB8C2}" srcOrd="1" destOrd="0" presId="urn:microsoft.com/office/officeart/2018/2/layout/IconVerticalSolidList"/>
    <dgm:cxn modelId="{1F2D5177-434C-419E-8796-92E139F63A89}" type="presParOf" srcId="{737106B6-8496-474A-95E2-F5531905D617}" destId="{10AC52CF-B023-4B48-BCEB-C239CEF3FD9C}" srcOrd="2" destOrd="0" presId="urn:microsoft.com/office/officeart/2018/2/layout/IconVerticalSolidList"/>
    <dgm:cxn modelId="{4E7C758D-D21A-42CB-A1F4-C14679CF1B92}" type="presParOf" srcId="{737106B6-8496-474A-95E2-F5531905D617}" destId="{F45D360D-8DD6-4C3C-9C09-CB5204887AA2}" srcOrd="3" destOrd="0" presId="urn:microsoft.com/office/officeart/2018/2/layout/IconVerticalSolidList"/>
    <dgm:cxn modelId="{D4DDA0E5-6319-4EC9-8AF0-34DBAFE93DDB}" type="presParOf" srcId="{176C4AC2-623A-4308-AE32-88A07E8C7781}" destId="{30AD810D-D939-4CAA-8D4D-4D88CB297A93}" srcOrd="3" destOrd="0" presId="urn:microsoft.com/office/officeart/2018/2/layout/IconVerticalSolidList"/>
    <dgm:cxn modelId="{F7D39FF7-0383-43A5-8DB2-BF2D24E99515}" type="presParOf" srcId="{176C4AC2-623A-4308-AE32-88A07E8C7781}" destId="{C38797E5-34C3-4249-BEA5-C56D6066A8BB}" srcOrd="4" destOrd="0" presId="urn:microsoft.com/office/officeart/2018/2/layout/IconVerticalSolidList"/>
    <dgm:cxn modelId="{6D67CFD6-44B8-49E8-B67D-14A1A23F172D}" type="presParOf" srcId="{C38797E5-34C3-4249-BEA5-C56D6066A8BB}" destId="{CF35A2B5-AD0E-4291-87CC-C5232724653D}" srcOrd="0" destOrd="0" presId="urn:microsoft.com/office/officeart/2018/2/layout/IconVerticalSolidList"/>
    <dgm:cxn modelId="{0A1E1D2C-89AF-4458-9A27-477B4F4A4B0E}" type="presParOf" srcId="{C38797E5-34C3-4249-BEA5-C56D6066A8BB}" destId="{56E91BC9-2663-4ACB-9C8E-C987CEB2AEFA}" srcOrd="1" destOrd="0" presId="urn:microsoft.com/office/officeart/2018/2/layout/IconVerticalSolidList"/>
    <dgm:cxn modelId="{9AF6FCBD-1D89-422A-A7AF-0AAC5A633CC0}" type="presParOf" srcId="{C38797E5-34C3-4249-BEA5-C56D6066A8BB}" destId="{AEA33187-5D65-4B65-A366-EDC7F104D26C}" srcOrd="2" destOrd="0" presId="urn:microsoft.com/office/officeart/2018/2/layout/IconVerticalSolidList"/>
    <dgm:cxn modelId="{DB19DDFB-8214-461D-A783-96006102F5D8}" type="presParOf" srcId="{C38797E5-34C3-4249-BEA5-C56D6066A8BB}" destId="{B0FEA108-3EBC-4827-9FDF-727E23C544B1}" srcOrd="3" destOrd="0" presId="urn:microsoft.com/office/officeart/2018/2/layout/IconVerticalSolidList"/>
    <dgm:cxn modelId="{DBAD1C6F-386C-4624-A6ED-7BFA455EBDA5}" type="presParOf" srcId="{176C4AC2-623A-4308-AE32-88A07E8C7781}" destId="{701723F3-0706-4191-B528-B8AE10DCCA8A}" srcOrd="5" destOrd="0" presId="urn:microsoft.com/office/officeart/2018/2/layout/IconVerticalSolidList"/>
    <dgm:cxn modelId="{9E3C3BF1-5C95-4220-9A88-25F730DEB497}" type="presParOf" srcId="{176C4AC2-623A-4308-AE32-88A07E8C7781}" destId="{2D3CB82A-72BC-4540-B5E6-2362EE9AEA60}" srcOrd="6" destOrd="0" presId="urn:microsoft.com/office/officeart/2018/2/layout/IconVerticalSolidList"/>
    <dgm:cxn modelId="{EA4EDA94-D4CB-46C2-A735-0329E36CD264}" type="presParOf" srcId="{2D3CB82A-72BC-4540-B5E6-2362EE9AEA60}" destId="{23CE1F28-9F92-4F32-AC29-4FE1565C70CA}" srcOrd="0" destOrd="0" presId="urn:microsoft.com/office/officeart/2018/2/layout/IconVerticalSolidList"/>
    <dgm:cxn modelId="{28976434-7492-4F91-821C-046A526E5768}" type="presParOf" srcId="{2D3CB82A-72BC-4540-B5E6-2362EE9AEA60}" destId="{EA5BC7AB-43DE-453C-B886-1DB471142F05}" srcOrd="1" destOrd="0" presId="urn:microsoft.com/office/officeart/2018/2/layout/IconVerticalSolidList"/>
    <dgm:cxn modelId="{2E511287-24A5-4AEB-901C-2BB4B3D2A3A4}" type="presParOf" srcId="{2D3CB82A-72BC-4540-B5E6-2362EE9AEA60}" destId="{624547A4-06BE-496B-AE78-F2B018861552}" srcOrd="2" destOrd="0" presId="urn:microsoft.com/office/officeart/2018/2/layout/IconVerticalSolidList"/>
    <dgm:cxn modelId="{2AC83095-DED7-47E9-A0E2-C8856586ADE5}" type="presParOf" srcId="{2D3CB82A-72BC-4540-B5E6-2362EE9AEA60}" destId="{8C968467-14FA-4924-8539-9F049F2DD12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735088-82C5-4DDB-909E-68E49AE52A4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72EDBDA-FF75-4831-9925-9A8BF64677FE}">
      <dgm:prSet/>
      <dgm:spPr/>
      <dgm:t>
        <a:bodyPr/>
        <a:lstStyle/>
        <a:p>
          <a:r>
            <a:rPr lang="en-US"/>
            <a:t>🟥 </a:t>
          </a:r>
          <a:r>
            <a:rPr lang="en-US" b="1"/>
            <a:t>Module 9 – Quality Assurance (QA)</a:t>
          </a:r>
          <a:br>
            <a:rPr lang="en-US"/>
          </a:br>
          <a:r>
            <a:rPr lang="en-US"/>
            <a:t>Learn internal QA techniques, monitoring tools, and compliance review.</a:t>
          </a:r>
        </a:p>
      </dgm:t>
    </dgm:pt>
    <dgm:pt modelId="{679EFFEE-B851-48C9-81BF-640FAC5C7088}" type="parTrans" cxnId="{7DD109DE-04FB-4E8B-AF65-438669B349C3}">
      <dgm:prSet/>
      <dgm:spPr/>
      <dgm:t>
        <a:bodyPr/>
        <a:lstStyle/>
        <a:p>
          <a:endParaRPr lang="en-US"/>
        </a:p>
      </dgm:t>
    </dgm:pt>
    <dgm:pt modelId="{56E539F2-27A2-4191-A204-C0977D536A04}" type="sibTrans" cxnId="{7DD109DE-04FB-4E8B-AF65-438669B349C3}">
      <dgm:prSet/>
      <dgm:spPr/>
      <dgm:t>
        <a:bodyPr/>
        <a:lstStyle/>
        <a:p>
          <a:endParaRPr lang="en-US"/>
        </a:p>
      </dgm:t>
    </dgm:pt>
    <dgm:pt modelId="{596A40EA-711D-4447-BAEB-0555E9EDBC18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10 – Training for Quality</a:t>
          </a:r>
          <a:br>
            <a:rPr lang="en-US"/>
          </a:br>
          <a:r>
            <a:rPr lang="en-US"/>
            <a:t>Importance of staff orientation, ongoing training, and skill assessments.</a:t>
          </a:r>
        </a:p>
      </dgm:t>
    </dgm:pt>
    <dgm:pt modelId="{7B2216DE-49FF-4FD0-AC5C-880ACA5162F5}" type="parTrans" cxnId="{1CBE13FF-DE2E-4157-91F2-E3602767DB47}">
      <dgm:prSet/>
      <dgm:spPr/>
      <dgm:t>
        <a:bodyPr/>
        <a:lstStyle/>
        <a:p>
          <a:endParaRPr lang="en-US"/>
        </a:p>
      </dgm:t>
    </dgm:pt>
    <dgm:pt modelId="{A5F067F6-8B52-4821-87F4-94E5738CC241}" type="sibTrans" cxnId="{1CBE13FF-DE2E-4157-91F2-E3602767DB47}">
      <dgm:prSet/>
      <dgm:spPr/>
      <dgm:t>
        <a:bodyPr/>
        <a:lstStyle/>
        <a:p>
          <a:endParaRPr lang="en-US"/>
        </a:p>
      </dgm:t>
    </dgm:pt>
    <dgm:pt modelId="{5ECD6ABA-6C2F-4712-8D82-BED3F7158600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11 – Quality Audit and Evaluation of Health Care Services</a:t>
          </a:r>
          <a:br>
            <a:rPr lang="en-US"/>
          </a:br>
          <a:r>
            <a:rPr lang="en-US"/>
            <a:t>Audit planning, checklists, evaluation reporting, and action planning.</a:t>
          </a:r>
        </a:p>
      </dgm:t>
    </dgm:pt>
    <dgm:pt modelId="{AC0E0B72-0795-4630-B5E0-28B419CA0F8E}" type="parTrans" cxnId="{CEDB227D-3A6D-4848-A282-579E93BC7EDF}">
      <dgm:prSet/>
      <dgm:spPr/>
      <dgm:t>
        <a:bodyPr/>
        <a:lstStyle/>
        <a:p>
          <a:endParaRPr lang="en-US"/>
        </a:p>
      </dgm:t>
    </dgm:pt>
    <dgm:pt modelId="{EFAED8B7-E398-40CB-BEA6-8AAC63E8BC72}" type="sibTrans" cxnId="{CEDB227D-3A6D-4848-A282-579E93BC7EDF}">
      <dgm:prSet/>
      <dgm:spPr/>
      <dgm:t>
        <a:bodyPr/>
        <a:lstStyle/>
        <a:p>
          <a:endParaRPr lang="en-US"/>
        </a:p>
      </dgm:t>
    </dgm:pt>
    <dgm:pt modelId="{87D154B2-E1BC-40E7-9A5E-7F55FAF238A3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12 – Effective Media Communication</a:t>
          </a:r>
          <a:br>
            <a:rPr lang="en-US"/>
          </a:br>
          <a:r>
            <a:rPr lang="en-US"/>
            <a:t>Using communication tools for public awareness and patient education.</a:t>
          </a:r>
        </a:p>
      </dgm:t>
    </dgm:pt>
    <dgm:pt modelId="{FB0AD523-A26C-46B2-83A9-6B78B826E1A2}" type="parTrans" cxnId="{8CD8C92B-24DF-4B40-8BE8-D2091539BB03}">
      <dgm:prSet/>
      <dgm:spPr/>
      <dgm:t>
        <a:bodyPr/>
        <a:lstStyle/>
        <a:p>
          <a:endParaRPr lang="en-US"/>
        </a:p>
      </dgm:t>
    </dgm:pt>
    <dgm:pt modelId="{D4B50DDD-D6B9-4C8C-99B6-7984C012C26F}" type="sibTrans" cxnId="{8CD8C92B-24DF-4B40-8BE8-D2091539BB03}">
      <dgm:prSet/>
      <dgm:spPr/>
      <dgm:t>
        <a:bodyPr/>
        <a:lstStyle/>
        <a:p>
          <a:endParaRPr lang="en-US"/>
        </a:p>
      </dgm:t>
    </dgm:pt>
    <dgm:pt modelId="{73AAC52A-C877-473C-ABED-09290CF3D7B7}" type="pres">
      <dgm:prSet presAssocID="{80735088-82C5-4DDB-909E-68E49AE52A49}" presName="outerComposite" presStyleCnt="0">
        <dgm:presLayoutVars>
          <dgm:chMax val="5"/>
          <dgm:dir/>
          <dgm:resizeHandles val="exact"/>
        </dgm:presLayoutVars>
      </dgm:prSet>
      <dgm:spPr/>
    </dgm:pt>
    <dgm:pt modelId="{C1CAFFE1-697B-4D1A-BD04-7B0E292F232B}" type="pres">
      <dgm:prSet presAssocID="{80735088-82C5-4DDB-909E-68E49AE52A49}" presName="dummyMaxCanvas" presStyleCnt="0">
        <dgm:presLayoutVars/>
      </dgm:prSet>
      <dgm:spPr/>
    </dgm:pt>
    <dgm:pt modelId="{36437293-C528-40E3-B019-7E515036E6DE}" type="pres">
      <dgm:prSet presAssocID="{80735088-82C5-4DDB-909E-68E49AE52A49}" presName="FourNodes_1" presStyleLbl="node1" presStyleIdx="0" presStyleCnt="4">
        <dgm:presLayoutVars>
          <dgm:bulletEnabled val="1"/>
        </dgm:presLayoutVars>
      </dgm:prSet>
      <dgm:spPr/>
    </dgm:pt>
    <dgm:pt modelId="{8DFCCE8B-48BC-4827-B68C-7DB802497A86}" type="pres">
      <dgm:prSet presAssocID="{80735088-82C5-4DDB-909E-68E49AE52A49}" presName="FourNodes_2" presStyleLbl="node1" presStyleIdx="1" presStyleCnt="4">
        <dgm:presLayoutVars>
          <dgm:bulletEnabled val="1"/>
        </dgm:presLayoutVars>
      </dgm:prSet>
      <dgm:spPr/>
    </dgm:pt>
    <dgm:pt modelId="{DE76C0FD-6E70-4944-94AE-B9C73430BE18}" type="pres">
      <dgm:prSet presAssocID="{80735088-82C5-4DDB-909E-68E49AE52A49}" presName="FourNodes_3" presStyleLbl="node1" presStyleIdx="2" presStyleCnt="4">
        <dgm:presLayoutVars>
          <dgm:bulletEnabled val="1"/>
        </dgm:presLayoutVars>
      </dgm:prSet>
      <dgm:spPr/>
    </dgm:pt>
    <dgm:pt modelId="{AA40374A-5881-4CE7-A4DD-3B7585DF5E94}" type="pres">
      <dgm:prSet presAssocID="{80735088-82C5-4DDB-909E-68E49AE52A49}" presName="FourNodes_4" presStyleLbl="node1" presStyleIdx="3" presStyleCnt="4">
        <dgm:presLayoutVars>
          <dgm:bulletEnabled val="1"/>
        </dgm:presLayoutVars>
      </dgm:prSet>
      <dgm:spPr/>
    </dgm:pt>
    <dgm:pt modelId="{C1F2F6BB-1137-4B8E-9C98-5B6A46631A0E}" type="pres">
      <dgm:prSet presAssocID="{80735088-82C5-4DDB-909E-68E49AE52A49}" presName="FourConn_1-2" presStyleLbl="fgAccFollowNode1" presStyleIdx="0" presStyleCnt="3">
        <dgm:presLayoutVars>
          <dgm:bulletEnabled val="1"/>
        </dgm:presLayoutVars>
      </dgm:prSet>
      <dgm:spPr/>
    </dgm:pt>
    <dgm:pt modelId="{A1EB51DF-998A-4391-8889-77CC712DC0CC}" type="pres">
      <dgm:prSet presAssocID="{80735088-82C5-4DDB-909E-68E49AE52A49}" presName="FourConn_2-3" presStyleLbl="fgAccFollowNode1" presStyleIdx="1" presStyleCnt="3">
        <dgm:presLayoutVars>
          <dgm:bulletEnabled val="1"/>
        </dgm:presLayoutVars>
      </dgm:prSet>
      <dgm:spPr/>
    </dgm:pt>
    <dgm:pt modelId="{22502281-70B0-476B-B900-B337B53A31BB}" type="pres">
      <dgm:prSet presAssocID="{80735088-82C5-4DDB-909E-68E49AE52A49}" presName="FourConn_3-4" presStyleLbl="fgAccFollowNode1" presStyleIdx="2" presStyleCnt="3">
        <dgm:presLayoutVars>
          <dgm:bulletEnabled val="1"/>
        </dgm:presLayoutVars>
      </dgm:prSet>
      <dgm:spPr/>
    </dgm:pt>
    <dgm:pt modelId="{4CAA5897-BA35-4FBC-83F0-9626E62B075D}" type="pres">
      <dgm:prSet presAssocID="{80735088-82C5-4DDB-909E-68E49AE52A49}" presName="FourNodes_1_text" presStyleLbl="node1" presStyleIdx="3" presStyleCnt="4">
        <dgm:presLayoutVars>
          <dgm:bulletEnabled val="1"/>
        </dgm:presLayoutVars>
      </dgm:prSet>
      <dgm:spPr/>
    </dgm:pt>
    <dgm:pt modelId="{7BFB2BDD-2AC6-4646-80FE-62D502674BE9}" type="pres">
      <dgm:prSet presAssocID="{80735088-82C5-4DDB-909E-68E49AE52A49}" presName="FourNodes_2_text" presStyleLbl="node1" presStyleIdx="3" presStyleCnt="4">
        <dgm:presLayoutVars>
          <dgm:bulletEnabled val="1"/>
        </dgm:presLayoutVars>
      </dgm:prSet>
      <dgm:spPr/>
    </dgm:pt>
    <dgm:pt modelId="{2A19BB9D-0C77-4022-B285-34AFC71E3ADF}" type="pres">
      <dgm:prSet presAssocID="{80735088-82C5-4DDB-909E-68E49AE52A49}" presName="FourNodes_3_text" presStyleLbl="node1" presStyleIdx="3" presStyleCnt="4">
        <dgm:presLayoutVars>
          <dgm:bulletEnabled val="1"/>
        </dgm:presLayoutVars>
      </dgm:prSet>
      <dgm:spPr/>
    </dgm:pt>
    <dgm:pt modelId="{F814BF82-994F-41E9-A19F-CBBFEB51961C}" type="pres">
      <dgm:prSet presAssocID="{80735088-82C5-4DDB-909E-68E49AE52A4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CD8C92B-24DF-4B40-8BE8-D2091539BB03}" srcId="{80735088-82C5-4DDB-909E-68E49AE52A49}" destId="{87D154B2-E1BC-40E7-9A5E-7F55FAF238A3}" srcOrd="3" destOrd="0" parTransId="{FB0AD523-A26C-46B2-83A9-6B78B826E1A2}" sibTransId="{D4B50DDD-D6B9-4C8C-99B6-7984C012C26F}"/>
    <dgm:cxn modelId="{801CF15A-68D6-4CCA-91EB-F0C065832968}" type="presOf" srcId="{80735088-82C5-4DDB-909E-68E49AE52A49}" destId="{73AAC52A-C877-473C-ABED-09290CF3D7B7}" srcOrd="0" destOrd="0" presId="urn:microsoft.com/office/officeart/2005/8/layout/vProcess5"/>
    <dgm:cxn modelId="{8992D87C-94F9-4D58-B487-FC115C2EF315}" type="presOf" srcId="{E72EDBDA-FF75-4831-9925-9A8BF64677FE}" destId="{36437293-C528-40E3-B019-7E515036E6DE}" srcOrd="0" destOrd="0" presId="urn:microsoft.com/office/officeart/2005/8/layout/vProcess5"/>
    <dgm:cxn modelId="{CEDB227D-3A6D-4848-A282-579E93BC7EDF}" srcId="{80735088-82C5-4DDB-909E-68E49AE52A49}" destId="{5ECD6ABA-6C2F-4712-8D82-BED3F7158600}" srcOrd="2" destOrd="0" parTransId="{AC0E0B72-0795-4630-B5E0-28B419CA0F8E}" sibTransId="{EFAED8B7-E398-40CB-BEA6-8AAC63E8BC72}"/>
    <dgm:cxn modelId="{8BAA607F-8E27-4156-86A0-DF9F544B0D3D}" type="presOf" srcId="{596A40EA-711D-4447-BAEB-0555E9EDBC18}" destId="{7BFB2BDD-2AC6-4646-80FE-62D502674BE9}" srcOrd="1" destOrd="0" presId="urn:microsoft.com/office/officeart/2005/8/layout/vProcess5"/>
    <dgm:cxn modelId="{18A9349B-5EEC-403A-BF32-8A03809D7B57}" type="presOf" srcId="{EFAED8B7-E398-40CB-BEA6-8AAC63E8BC72}" destId="{22502281-70B0-476B-B900-B337B53A31BB}" srcOrd="0" destOrd="0" presId="urn:microsoft.com/office/officeart/2005/8/layout/vProcess5"/>
    <dgm:cxn modelId="{78554EA4-B386-42B6-B605-D34D972166E4}" type="presOf" srcId="{5ECD6ABA-6C2F-4712-8D82-BED3F7158600}" destId="{2A19BB9D-0C77-4022-B285-34AFC71E3ADF}" srcOrd="1" destOrd="0" presId="urn:microsoft.com/office/officeart/2005/8/layout/vProcess5"/>
    <dgm:cxn modelId="{DAA980A8-2B87-4753-ADF5-E3247F8229DD}" type="presOf" srcId="{5ECD6ABA-6C2F-4712-8D82-BED3F7158600}" destId="{DE76C0FD-6E70-4944-94AE-B9C73430BE18}" srcOrd="0" destOrd="0" presId="urn:microsoft.com/office/officeart/2005/8/layout/vProcess5"/>
    <dgm:cxn modelId="{312725CF-F357-4C47-B4BA-CF1D73B5EB86}" type="presOf" srcId="{56E539F2-27A2-4191-A204-C0977D536A04}" destId="{C1F2F6BB-1137-4B8E-9C98-5B6A46631A0E}" srcOrd="0" destOrd="0" presId="urn:microsoft.com/office/officeart/2005/8/layout/vProcess5"/>
    <dgm:cxn modelId="{CEA639D3-F093-40FA-B1BC-B9B723ED4A4B}" type="presOf" srcId="{596A40EA-711D-4447-BAEB-0555E9EDBC18}" destId="{8DFCCE8B-48BC-4827-B68C-7DB802497A86}" srcOrd="0" destOrd="0" presId="urn:microsoft.com/office/officeart/2005/8/layout/vProcess5"/>
    <dgm:cxn modelId="{5C28EBD7-3AB8-4CB3-809A-5AF991857D36}" type="presOf" srcId="{E72EDBDA-FF75-4831-9925-9A8BF64677FE}" destId="{4CAA5897-BA35-4FBC-83F0-9626E62B075D}" srcOrd="1" destOrd="0" presId="urn:microsoft.com/office/officeart/2005/8/layout/vProcess5"/>
    <dgm:cxn modelId="{7DD109DE-04FB-4E8B-AF65-438669B349C3}" srcId="{80735088-82C5-4DDB-909E-68E49AE52A49}" destId="{E72EDBDA-FF75-4831-9925-9A8BF64677FE}" srcOrd="0" destOrd="0" parTransId="{679EFFEE-B851-48C9-81BF-640FAC5C7088}" sibTransId="{56E539F2-27A2-4191-A204-C0977D536A04}"/>
    <dgm:cxn modelId="{E9575DE5-0517-4ACA-8DA2-DABEAF181196}" type="presOf" srcId="{87D154B2-E1BC-40E7-9A5E-7F55FAF238A3}" destId="{F814BF82-994F-41E9-A19F-CBBFEB51961C}" srcOrd="1" destOrd="0" presId="urn:microsoft.com/office/officeart/2005/8/layout/vProcess5"/>
    <dgm:cxn modelId="{68E55BF2-5B9C-48FC-B001-AE0266E134F8}" type="presOf" srcId="{A5F067F6-8B52-4821-87F4-94E5738CC241}" destId="{A1EB51DF-998A-4391-8889-77CC712DC0CC}" srcOrd="0" destOrd="0" presId="urn:microsoft.com/office/officeart/2005/8/layout/vProcess5"/>
    <dgm:cxn modelId="{95952FFE-CB2D-4810-B8EF-1BC31F9F7EEB}" type="presOf" srcId="{87D154B2-E1BC-40E7-9A5E-7F55FAF238A3}" destId="{AA40374A-5881-4CE7-A4DD-3B7585DF5E94}" srcOrd="0" destOrd="0" presId="urn:microsoft.com/office/officeart/2005/8/layout/vProcess5"/>
    <dgm:cxn modelId="{1CBE13FF-DE2E-4157-91F2-E3602767DB47}" srcId="{80735088-82C5-4DDB-909E-68E49AE52A49}" destId="{596A40EA-711D-4447-BAEB-0555E9EDBC18}" srcOrd="1" destOrd="0" parTransId="{7B2216DE-49FF-4FD0-AC5C-880ACA5162F5}" sibTransId="{A5F067F6-8B52-4821-87F4-94E5738CC241}"/>
    <dgm:cxn modelId="{4A318487-B367-4546-966C-C45461F7A876}" type="presParOf" srcId="{73AAC52A-C877-473C-ABED-09290CF3D7B7}" destId="{C1CAFFE1-697B-4D1A-BD04-7B0E292F232B}" srcOrd="0" destOrd="0" presId="urn:microsoft.com/office/officeart/2005/8/layout/vProcess5"/>
    <dgm:cxn modelId="{71CBA29B-944E-4C4A-9691-9CC878EBC475}" type="presParOf" srcId="{73AAC52A-C877-473C-ABED-09290CF3D7B7}" destId="{36437293-C528-40E3-B019-7E515036E6DE}" srcOrd="1" destOrd="0" presId="urn:microsoft.com/office/officeart/2005/8/layout/vProcess5"/>
    <dgm:cxn modelId="{BACDB2E8-3676-4A08-81F2-57CBF0B676FC}" type="presParOf" srcId="{73AAC52A-C877-473C-ABED-09290CF3D7B7}" destId="{8DFCCE8B-48BC-4827-B68C-7DB802497A86}" srcOrd="2" destOrd="0" presId="urn:microsoft.com/office/officeart/2005/8/layout/vProcess5"/>
    <dgm:cxn modelId="{9BAEDEA8-BBBA-4F59-9B73-5CF2B553BF93}" type="presParOf" srcId="{73AAC52A-C877-473C-ABED-09290CF3D7B7}" destId="{DE76C0FD-6E70-4944-94AE-B9C73430BE18}" srcOrd="3" destOrd="0" presId="urn:microsoft.com/office/officeart/2005/8/layout/vProcess5"/>
    <dgm:cxn modelId="{B7D78DBE-E871-4ED3-90FB-D7711B828000}" type="presParOf" srcId="{73AAC52A-C877-473C-ABED-09290CF3D7B7}" destId="{AA40374A-5881-4CE7-A4DD-3B7585DF5E94}" srcOrd="4" destOrd="0" presId="urn:microsoft.com/office/officeart/2005/8/layout/vProcess5"/>
    <dgm:cxn modelId="{F01EE770-99EF-4757-A710-E8EF4CF3648C}" type="presParOf" srcId="{73AAC52A-C877-473C-ABED-09290CF3D7B7}" destId="{C1F2F6BB-1137-4B8E-9C98-5B6A46631A0E}" srcOrd="5" destOrd="0" presId="urn:microsoft.com/office/officeart/2005/8/layout/vProcess5"/>
    <dgm:cxn modelId="{07A315BB-B13B-4541-9CA9-CD9A3A305C3D}" type="presParOf" srcId="{73AAC52A-C877-473C-ABED-09290CF3D7B7}" destId="{A1EB51DF-998A-4391-8889-77CC712DC0CC}" srcOrd="6" destOrd="0" presId="urn:microsoft.com/office/officeart/2005/8/layout/vProcess5"/>
    <dgm:cxn modelId="{3AB6602B-533C-4154-94F8-2B704A00360B}" type="presParOf" srcId="{73AAC52A-C877-473C-ABED-09290CF3D7B7}" destId="{22502281-70B0-476B-B900-B337B53A31BB}" srcOrd="7" destOrd="0" presId="urn:microsoft.com/office/officeart/2005/8/layout/vProcess5"/>
    <dgm:cxn modelId="{BB06841F-ECD2-442E-97B9-EBA931859286}" type="presParOf" srcId="{73AAC52A-C877-473C-ABED-09290CF3D7B7}" destId="{4CAA5897-BA35-4FBC-83F0-9626E62B075D}" srcOrd="8" destOrd="0" presId="urn:microsoft.com/office/officeart/2005/8/layout/vProcess5"/>
    <dgm:cxn modelId="{6741D34C-859D-4C10-B722-D72000D6C4AB}" type="presParOf" srcId="{73AAC52A-C877-473C-ABED-09290CF3D7B7}" destId="{7BFB2BDD-2AC6-4646-80FE-62D502674BE9}" srcOrd="9" destOrd="0" presId="urn:microsoft.com/office/officeart/2005/8/layout/vProcess5"/>
    <dgm:cxn modelId="{C6FD4346-0506-441D-BFC8-D06EB6CCDE8F}" type="presParOf" srcId="{73AAC52A-C877-473C-ABED-09290CF3D7B7}" destId="{2A19BB9D-0C77-4022-B285-34AFC71E3ADF}" srcOrd="10" destOrd="0" presId="urn:microsoft.com/office/officeart/2005/8/layout/vProcess5"/>
    <dgm:cxn modelId="{904FE8CA-ED74-49F4-8C07-66272762D962}" type="presParOf" srcId="{73AAC52A-C877-473C-ABED-09290CF3D7B7}" destId="{F814BF82-994F-41E9-A19F-CBBFEB51961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822E03-B4E5-4B0B-8F7F-A6F88EDBECD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5D3E5B9-0248-48B3-AB57-F0546E198C7B}">
      <dgm:prSet/>
      <dgm:spPr/>
      <dgm:t>
        <a:bodyPr/>
        <a:lstStyle/>
        <a:p>
          <a:r>
            <a:rPr lang="en-US"/>
            <a:t>🌍 Ideal for hospital staff, auditors, and healthcare quality professionals</a:t>
          </a:r>
        </a:p>
      </dgm:t>
    </dgm:pt>
    <dgm:pt modelId="{1E888373-1040-45E7-93EB-B1AF6011C94C}" type="parTrans" cxnId="{DEEFE589-AD34-448B-9296-E8A5C3A70ECE}">
      <dgm:prSet/>
      <dgm:spPr/>
      <dgm:t>
        <a:bodyPr/>
        <a:lstStyle/>
        <a:p>
          <a:endParaRPr lang="en-US"/>
        </a:p>
      </dgm:t>
    </dgm:pt>
    <dgm:pt modelId="{86EE1710-91A4-40B7-B097-FF817B3C8316}" type="sibTrans" cxnId="{DEEFE589-AD34-448B-9296-E8A5C3A70ECE}">
      <dgm:prSet/>
      <dgm:spPr/>
      <dgm:t>
        <a:bodyPr/>
        <a:lstStyle/>
        <a:p>
          <a:endParaRPr lang="en-US"/>
        </a:p>
      </dgm:t>
    </dgm:pt>
    <dgm:pt modelId="{E70D2A3D-52AB-4563-9321-EA7207209674}">
      <dgm:prSet/>
      <dgm:spPr/>
      <dgm:t>
        <a:bodyPr/>
        <a:lstStyle/>
        <a:p>
          <a:r>
            <a:rPr lang="en-US"/>
            <a:t>📧 </a:t>
          </a:r>
          <a:r>
            <a:rPr lang="en-US" b="1"/>
            <a:t>Contact:</a:t>
          </a:r>
          <a:r>
            <a:rPr lang="en-US"/>
            <a:t> qtopglobalservices@gmail.com</a:t>
          </a:r>
          <a:br>
            <a:rPr lang="en-US"/>
          </a:br>
          <a:r>
            <a:rPr lang="en-US"/>
            <a:t>🌐 </a:t>
          </a:r>
          <a:r>
            <a:rPr lang="en-US" b="1"/>
            <a:t>To avail the course, visit: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www.qtopglobal.com</a:t>
          </a:r>
          <a:endParaRPr lang="en-US"/>
        </a:p>
      </dgm:t>
    </dgm:pt>
    <dgm:pt modelId="{BE81D78D-1CF1-49EA-941E-9CE9ED1ACF2A}" type="parTrans" cxnId="{EB17FCFE-18B7-4520-83D5-9BF5158770FA}">
      <dgm:prSet/>
      <dgm:spPr/>
      <dgm:t>
        <a:bodyPr/>
        <a:lstStyle/>
        <a:p>
          <a:endParaRPr lang="en-US"/>
        </a:p>
      </dgm:t>
    </dgm:pt>
    <dgm:pt modelId="{FE71EB0B-3C00-4F41-A64B-36C33829C4D4}" type="sibTrans" cxnId="{EB17FCFE-18B7-4520-83D5-9BF5158770FA}">
      <dgm:prSet/>
      <dgm:spPr/>
      <dgm:t>
        <a:bodyPr/>
        <a:lstStyle/>
        <a:p>
          <a:endParaRPr lang="en-US"/>
        </a:p>
      </dgm:t>
    </dgm:pt>
    <dgm:pt modelId="{5704CE42-46B4-4D84-809A-5CE88A40B875}" type="pres">
      <dgm:prSet presAssocID="{43822E03-B4E5-4B0B-8F7F-A6F88EDBECD4}" presName="root" presStyleCnt="0">
        <dgm:presLayoutVars>
          <dgm:dir/>
          <dgm:resizeHandles val="exact"/>
        </dgm:presLayoutVars>
      </dgm:prSet>
      <dgm:spPr/>
    </dgm:pt>
    <dgm:pt modelId="{6D5E600E-F692-4C88-926F-9E56C108CA83}" type="pres">
      <dgm:prSet presAssocID="{B5D3E5B9-0248-48B3-AB57-F0546E198C7B}" presName="compNode" presStyleCnt="0"/>
      <dgm:spPr/>
    </dgm:pt>
    <dgm:pt modelId="{6C47298D-7656-4165-873C-7C2BDB060579}" type="pres">
      <dgm:prSet presAssocID="{B5D3E5B9-0248-48B3-AB57-F0546E198C7B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3F74C1F8-C149-42E5-8A86-7C3306C1B814}" type="pres">
      <dgm:prSet presAssocID="{B5D3E5B9-0248-48B3-AB57-F0546E198C7B}" presName="spaceRect" presStyleCnt="0"/>
      <dgm:spPr/>
    </dgm:pt>
    <dgm:pt modelId="{2AF61FC6-3125-4C4F-A43B-C043E3A5A839}" type="pres">
      <dgm:prSet presAssocID="{B5D3E5B9-0248-48B3-AB57-F0546E198C7B}" presName="textRect" presStyleLbl="revTx" presStyleIdx="0" presStyleCnt="2">
        <dgm:presLayoutVars>
          <dgm:chMax val="1"/>
          <dgm:chPref val="1"/>
        </dgm:presLayoutVars>
      </dgm:prSet>
      <dgm:spPr/>
    </dgm:pt>
    <dgm:pt modelId="{7494CFD8-5B7A-4E29-BBB4-8915E2922A60}" type="pres">
      <dgm:prSet presAssocID="{86EE1710-91A4-40B7-B097-FF817B3C8316}" presName="sibTrans" presStyleCnt="0"/>
      <dgm:spPr/>
    </dgm:pt>
    <dgm:pt modelId="{973638CA-2248-4A2D-907F-F79CCE2B8F06}" type="pres">
      <dgm:prSet presAssocID="{E70D2A3D-52AB-4563-9321-EA7207209674}" presName="compNode" presStyleCnt="0"/>
      <dgm:spPr/>
    </dgm:pt>
    <dgm:pt modelId="{582791FE-A6AE-4F31-981C-829CD1C5A7C8}" type="pres">
      <dgm:prSet presAssocID="{E70D2A3D-52AB-4563-9321-EA7207209674}" presName="iconRect" presStyleLbl="node1" presStyleIdx="1" presStyleCnt="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42B80D0C-C2A0-4D97-B517-99432EFADC27}" type="pres">
      <dgm:prSet presAssocID="{E70D2A3D-52AB-4563-9321-EA7207209674}" presName="spaceRect" presStyleCnt="0"/>
      <dgm:spPr/>
    </dgm:pt>
    <dgm:pt modelId="{82CE5959-B9EA-421B-B07A-7B0E6CCBD689}" type="pres">
      <dgm:prSet presAssocID="{E70D2A3D-52AB-4563-9321-EA7207209674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40A5D83-B722-40B7-A4B6-306B2BEE9493}" type="presOf" srcId="{E70D2A3D-52AB-4563-9321-EA7207209674}" destId="{82CE5959-B9EA-421B-B07A-7B0E6CCBD689}" srcOrd="0" destOrd="0" presId="urn:microsoft.com/office/officeart/2018/2/layout/IconLabelList"/>
    <dgm:cxn modelId="{DEEFE589-AD34-448B-9296-E8A5C3A70ECE}" srcId="{43822E03-B4E5-4B0B-8F7F-A6F88EDBECD4}" destId="{B5D3E5B9-0248-48B3-AB57-F0546E198C7B}" srcOrd="0" destOrd="0" parTransId="{1E888373-1040-45E7-93EB-B1AF6011C94C}" sibTransId="{86EE1710-91A4-40B7-B097-FF817B3C8316}"/>
    <dgm:cxn modelId="{4012E0D1-1C06-4BF8-A405-174EF0FB1FD9}" type="presOf" srcId="{43822E03-B4E5-4B0B-8F7F-A6F88EDBECD4}" destId="{5704CE42-46B4-4D84-809A-5CE88A40B875}" srcOrd="0" destOrd="0" presId="urn:microsoft.com/office/officeart/2018/2/layout/IconLabelList"/>
    <dgm:cxn modelId="{FDF927E1-EE9B-406A-A8DC-F5BBCDE8A4C5}" type="presOf" srcId="{B5D3E5B9-0248-48B3-AB57-F0546E198C7B}" destId="{2AF61FC6-3125-4C4F-A43B-C043E3A5A839}" srcOrd="0" destOrd="0" presId="urn:microsoft.com/office/officeart/2018/2/layout/IconLabelList"/>
    <dgm:cxn modelId="{EB17FCFE-18B7-4520-83D5-9BF5158770FA}" srcId="{43822E03-B4E5-4B0B-8F7F-A6F88EDBECD4}" destId="{E70D2A3D-52AB-4563-9321-EA7207209674}" srcOrd="1" destOrd="0" parTransId="{BE81D78D-1CF1-49EA-941E-9CE9ED1ACF2A}" sibTransId="{FE71EB0B-3C00-4F41-A64B-36C33829C4D4}"/>
    <dgm:cxn modelId="{F1B1C772-F00B-459A-8E26-C58BC697927B}" type="presParOf" srcId="{5704CE42-46B4-4D84-809A-5CE88A40B875}" destId="{6D5E600E-F692-4C88-926F-9E56C108CA83}" srcOrd="0" destOrd="0" presId="urn:microsoft.com/office/officeart/2018/2/layout/IconLabelList"/>
    <dgm:cxn modelId="{8F960F1C-6C31-40D1-8384-A819CDB3C673}" type="presParOf" srcId="{6D5E600E-F692-4C88-926F-9E56C108CA83}" destId="{6C47298D-7656-4165-873C-7C2BDB060579}" srcOrd="0" destOrd="0" presId="urn:microsoft.com/office/officeart/2018/2/layout/IconLabelList"/>
    <dgm:cxn modelId="{E1BED6E2-1655-4737-A988-6C5843F791D5}" type="presParOf" srcId="{6D5E600E-F692-4C88-926F-9E56C108CA83}" destId="{3F74C1F8-C149-42E5-8A86-7C3306C1B814}" srcOrd="1" destOrd="0" presId="urn:microsoft.com/office/officeart/2018/2/layout/IconLabelList"/>
    <dgm:cxn modelId="{6D553AE3-3FA1-4F39-B323-CEF4DFD95F7D}" type="presParOf" srcId="{6D5E600E-F692-4C88-926F-9E56C108CA83}" destId="{2AF61FC6-3125-4C4F-A43B-C043E3A5A839}" srcOrd="2" destOrd="0" presId="urn:microsoft.com/office/officeart/2018/2/layout/IconLabelList"/>
    <dgm:cxn modelId="{82892945-C4AF-4628-B2C7-B24665C8E68E}" type="presParOf" srcId="{5704CE42-46B4-4D84-809A-5CE88A40B875}" destId="{7494CFD8-5B7A-4E29-BBB4-8915E2922A60}" srcOrd="1" destOrd="0" presId="urn:microsoft.com/office/officeart/2018/2/layout/IconLabelList"/>
    <dgm:cxn modelId="{C83817C4-2E6B-4B29-8FF0-FC3A411EA315}" type="presParOf" srcId="{5704CE42-46B4-4D84-809A-5CE88A40B875}" destId="{973638CA-2248-4A2D-907F-F79CCE2B8F06}" srcOrd="2" destOrd="0" presId="urn:microsoft.com/office/officeart/2018/2/layout/IconLabelList"/>
    <dgm:cxn modelId="{92BBE0D0-1FF6-4595-BD74-A4DE60AB9348}" type="presParOf" srcId="{973638CA-2248-4A2D-907F-F79CCE2B8F06}" destId="{582791FE-A6AE-4F31-981C-829CD1C5A7C8}" srcOrd="0" destOrd="0" presId="urn:microsoft.com/office/officeart/2018/2/layout/IconLabelList"/>
    <dgm:cxn modelId="{B1C07C75-8F35-459A-AC11-880B5C28D526}" type="presParOf" srcId="{973638CA-2248-4A2D-907F-F79CCE2B8F06}" destId="{42B80D0C-C2A0-4D97-B517-99432EFADC27}" srcOrd="1" destOrd="0" presId="urn:microsoft.com/office/officeart/2018/2/layout/IconLabelList"/>
    <dgm:cxn modelId="{4C0346CF-C9F5-49D3-A37E-AD99BAAE10BD}" type="presParOf" srcId="{973638CA-2248-4A2D-907F-F79CCE2B8F06}" destId="{82CE5959-B9EA-421B-B07A-7B0E6CCBD68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002656-5144-4562-B9FE-C14F126363BE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A20EB-547A-48AD-A454-EB7819751846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1A32A-4BD3-4805-BD3C-5184ABE189E6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🟩 </a:t>
          </a:r>
          <a:r>
            <a:rPr lang="en-US" sz="1700" b="1" kern="1200"/>
            <a:t>Module 1 – Quality in Health Care Organizations</a:t>
          </a:r>
          <a:br>
            <a:rPr lang="en-US" sz="1700" kern="1200"/>
          </a:br>
          <a:r>
            <a:rPr lang="en-US" sz="1700" kern="1200"/>
            <a:t>Introduction to quality concepts, patient-centered care, and continuous improvement.</a:t>
          </a:r>
        </a:p>
      </dsp:txBody>
      <dsp:txXfrm>
        <a:off x="994536" y="1698"/>
        <a:ext cx="8623596" cy="861070"/>
      </dsp:txXfrm>
    </dsp:sp>
    <dsp:sp modelId="{0102AA74-8D63-4831-9F74-36032D922530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E7459B-9B55-42B5-AA94-FDB8B15F3A43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80D9C-8919-410C-96B1-DB19C9DA0E47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🟨 </a:t>
          </a:r>
          <a:r>
            <a:rPr lang="en-US" sz="1700" b="1" kern="1200"/>
            <a:t>Module 2 – Organization of Quality Management System (QMS) in Hospitals</a:t>
          </a:r>
          <a:br>
            <a:rPr lang="en-US" sz="1700" kern="1200"/>
          </a:br>
          <a:r>
            <a:rPr lang="en-US" sz="1700" kern="1200"/>
            <a:t>How hospitals design and implement internal quality systems.</a:t>
          </a:r>
        </a:p>
      </dsp:txBody>
      <dsp:txXfrm>
        <a:off x="994536" y="1078036"/>
        <a:ext cx="8623596" cy="861070"/>
      </dsp:txXfrm>
    </dsp:sp>
    <dsp:sp modelId="{A7BABDA3-5D9C-48B1-AD49-105926E20A68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0E0527-F693-48FA-8E4B-142CE9507F7A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3FA00E-284F-4E57-9D98-8F4A6C9538ED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🟧 </a:t>
          </a:r>
          <a:r>
            <a:rPr lang="en-US" sz="1700" b="1" kern="1200"/>
            <a:t>Module 3 – Concept of Hospital Accreditation</a:t>
          </a:r>
          <a:br>
            <a:rPr lang="en-US" sz="1700" kern="1200"/>
          </a:br>
          <a:r>
            <a:rPr lang="en-US" sz="1700" kern="1200"/>
            <a:t>Understand the meaning, need, and global overview of hospital accreditation.</a:t>
          </a:r>
        </a:p>
      </dsp:txBody>
      <dsp:txXfrm>
        <a:off x="994536" y="2154374"/>
        <a:ext cx="8623596" cy="861070"/>
      </dsp:txXfrm>
    </dsp:sp>
    <dsp:sp modelId="{47E8BCA4-14E9-49A8-85BD-BCA3315EE88B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9831EF-2D02-4F94-8D23-CFEB88604BCC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E87B6-48BD-4FF0-9B20-786AD2655509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🟥 </a:t>
          </a:r>
          <a:r>
            <a:rPr lang="en-US" sz="1700" b="1" kern="1200"/>
            <a:t>Module 4 – Hospital Accreditation in India</a:t>
          </a:r>
          <a:br>
            <a:rPr lang="en-US" sz="1700" kern="1200"/>
          </a:br>
          <a:r>
            <a:rPr lang="en-US" sz="1700" kern="1200"/>
            <a:t>Explore NABH and other Indian accreditation systems with structure and process.</a:t>
          </a:r>
        </a:p>
      </dsp:txBody>
      <dsp:txXfrm>
        <a:off x="994536" y="3230712"/>
        <a:ext cx="8623596" cy="861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1D7646-9807-4571-9278-D094032862CC}">
      <dsp:nvSpPr>
        <dsp:cNvPr id="0" name=""/>
        <dsp:cNvSpPr/>
      </dsp:nvSpPr>
      <dsp:spPr>
        <a:xfrm>
          <a:off x="0" y="1698"/>
          <a:ext cx="9618133" cy="861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F973B2-03FC-449E-802B-9EBAD2E760CC}">
      <dsp:nvSpPr>
        <dsp:cNvPr id="0" name=""/>
        <dsp:cNvSpPr/>
      </dsp:nvSpPr>
      <dsp:spPr>
        <a:xfrm>
          <a:off x="260473" y="195439"/>
          <a:ext cx="473588" cy="473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CD9A3F-6FE1-484B-8338-A5257B076F25}">
      <dsp:nvSpPr>
        <dsp:cNvPr id="0" name=""/>
        <dsp:cNvSpPr/>
      </dsp:nvSpPr>
      <dsp:spPr>
        <a:xfrm>
          <a:off x="994536" y="1698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🟦 </a:t>
          </a:r>
          <a:r>
            <a:rPr lang="en-US" sz="1900" b="1" kern="1200"/>
            <a:t>Module 5 – Benefits of Accreditation</a:t>
          </a:r>
          <a:br>
            <a:rPr lang="en-US" sz="1900" kern="1200"/>
          </a:br>
          <a:r>
            <a:rPr lang="en-US" sz="1900" kern="1200"/>
            <a:t>Learn how accreditation improves safety, efficiency, and patient trust.</a:t>
          </a:r>
        </a:p>
      </dsp:txBody>
      <dsp:txXfrm>
        <a:off x="994536" y="1698"/>
        <a:ext cx="8623596" cy="861070"/>
      </dsp:txXfrm>
    </dsp:sp>
    <dsp:sp modelId="{A66F0933-C219-4EB3-9AC0-D2AB31AF04F5}">
      <dsp:nvSpPr>
        <dsp:cNvPr id="0" name=""/>
        <dsp:cNvSpPr/>
      </dsp:nvSpPr>
      <dsp:spPr>
        <a:xfrm>
          <a:off x="0" y="1078036"/>
          <a:ext cx="9618133" cy="861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C36A57-46F5-4C02-B068-3F2E91DDB8C2}">
      <dsp:nvSpPr>
        <dsp:cNvPr id="0" name=""/>
        <dsp:cNvSpPr/>
      </dsp:nvSpPr>
      <dsp:spPr>
        <a:xfrm>
          <a:off x="260473" y="1271777"/>
          <a:ext cx="473588" cy="473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5D360D-8DD6-4C3C-9C09-CB5204887AA2}">
      <dsp:nvSpPr>
        <dsp:cNvPr id="0" name=""/>
        <dsp:cNvSpPr/>
      </dsp:nvSpPr>
      <dsp:spPr>
        <a:xfrm>
          <a:off x="994536" y="1078036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🟩 </a:t>
          </a:r>
          <a:r>
            <a:rPr lang="en-US" sz="1900" b="1" kern="1200"/>
            <a:t>Module 6 – 5-M Checklist</a:t>
          </a:r>
          <a:br>
            <a:rPr lang="en-US" sz="1900" kern="1200"/>
          </a:br>
          <a:r>
            <a:rPr lang="en-US" sz="1900" kern="1200"/>
            <a:t>Manpower, Materials, Methods, Machines, and Measurement in hospital QA.</a:t>
          </a:r>
        </a:p>
      </dsp:txBody>
      <dsp:txXfrm>
        <a:off x="994536" y="1078036"/>
        <a:ext cx="8623596" cy="861070"/>
      </dsp:txXfrm>
    </dsp:sp>
    <dsp:sp modelId="{CF35A2B5-AD0E-4291-87CC-C5232724653D}">
      <dsp:nvSpPr>
        <dsp:cNvPr id="0" name=""/>
        <dsp:cNvSpPr/>
      </dsp:nvSpPr>
      <dsp:spPr>
        <a:xfrm>
          <a:off x="0" y="2154374"/>
          <a:ext cx="9618133" cy="861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E91BC9-2663-4ACB-9C8E-C987CEB2AEFA}">
      <dsp:nvSpPr>
        <dsp:cNvPr id="0" name=""/>
        <dsp:cNvSpPr/>
      </dsp:nvSpPr>
      <dsp:spPr>
        <a:xfrm>
          <a:off x="260473" y="2348115"/>
          <a:ext cx="473588" cy="4735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FEA108-3EBC-4827-9FDF-727E23C544B1}">
      <dsp:nvSpPr>
        <dsp:cNvPr id="0" name=""/>
        <dsp:cNvSpPr/>
      </dsp:nvSpPr>
      <dsp:spPr>
        <a:xfrm>
          <a:off x="994536" y="2154374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🟧 </a:t>
          </a:r>
          <a:r>
            <a:rPr lang="en-US" sz="1900" b="1" kern="1200"/>
            <a:t>Module 7 – National Quality Assurance Standards</a:t>
          </a:r>
          <a:br>
            <a:rPr lang="en-US" sz="1900" kern="1200"/>
          </a:br>
          <a:r>
            <a:rPr lang="en-US" sz="1900" kern="1200"/>
            <a:t>Understand the core NQAS components and healthcare benchmarks.</a:t>
          </a:r>
        </a:p>
      </dsp:txBody>
      <dsp:txXfrm>
        <a:off x="994536" y="2154374"/>
        <a:ext cx="8623596" cy="861070"/>
      </dsp:txXfrm>
    </dsp:sp>
    <dsp:sp modelId="{23CE1F28-9F92-4F32-AC29-4FE1565C70CA}">
      <dsp:nvSpPr>
        <dsp:cNvPr id="0" name=""/>
        <dsp:cNvSpPr/>
      </dsp:nvSpPr>
      <dsp:spPr>
        <a:xfrm>
          <a:off x="0" y="3230712"/>
          <a:ext cx="9618133" cy="8610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BC7AB-43DE-453C-B886-1DB471142F05}">
      <dsp:nvSpPr>
        <dsp:cNvPr id="0" name=""/>
        <dsp:cNvSpPr/>
      </dsp:nvSpPr>
      <dsp:spPr>
        <a:xfrm>
          <a:off x="260473" y="3424453"/>
          <a:ext cx="473588" cy="4735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68467-14FA-4924-8539-9F049F2DD126}">
      <dsp:nvSpPr>
        <dsp:cNvPr id="0" name=""/>
        <dsp:cNvSpPr/>
      </dsp:nvSpPr>
      <dsp:spPr>
        <a:xfrm>
          <a:off x="994536" y="3230712"/>
          <a:ext cx="8623596" cy="86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30" tIns="91130" rIns="91130" bIns="91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🟨 </a:t>
          </a:r>
          <a:r>
            <a:rPr lang="en-US" sz="1900" b="1" kern="1200"/>
            <a:t>Module 8 – Components of Quality Measurement System</a:t>
          </a:r>
          <a:br>
            <a:rPr lang="en-US" sz="1900" kern="1200"/>
          </a:br>
          <a:r>
            <a:rPr lang="en-US" sz="1900" kern="1200"/>
            <a:t>Explore standards, intent, and measurable elements used in quality audits.</a:t>
          </a:r>
        </a:p>
      </dsp:txBody>
      <dsp:txXfrm>
        <a:off x="994536" y="3230712"/>
        <a:ext cx="8623596" cy="8610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37293-C528-40E3-B019-7E515036E6DE}">
      <dsp:nvSpPr>
        <dsp:cNvPr id="0" name=""/>
        <dsp:cNvSpPr/>
      </dsp:nvSpPr>
      <dsp:spPr>
        <a:xfrm>
          <a:off x="0" y="0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🟥 </a:t>
          </a:r>
          <a:r>
            <a:rPr lang="en-US" sz="1400" b="1" kern="1200"/>
            <a:t>Module 9 – Quality Assurance (QA)</a:t>
          </a:r>
          <a:br>
            <a:rPr lang="en-US" sz="1400" kern="1200"/>
          </a:br>
          <a:r>
            <a:rPr lang="en-US" sz="1400" kern="1200"/>
            <a:t>Learn internal QA techniques, monitoring tools, and compliance review.</a:t>
          </a:r>
        </a:p>
      </dsp:txBody>
      <dsp:txXfrm>
        <a:off x="25010" y="25010"/>
        <a:ext cx="5883452" cy="803896"/>
      </dsp:txXfrm>
    </dsp:sp>
    <dsp:sp modelId="{8DFCCE8B-48BC-4827-B68C-7DB802497A86}">
      <dsp:nvSpPr>
        <dsp:cNvPr id="0" name=""/>
        <dsp:cNvSpPr/>
      </dsp:nvSpPr>
      <dsp:spPr>
        <a:xfrm>
          <a:off x="575952" y="1009173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-988095"/>
            <a:satOff val="4733"/>
            <a:lumOff val="437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🟩 </a:t>
          </a:r>
          <a:r>
            <a:rPr lang="en-US" sz="1400" b="1" kern="1200"/>
            <a:t>Module 10 – Training for Quality</a:t>
          </a:r>
          <a:br>
            <a:rPr lang="en-US" sz="1400" kern="1200"/>
          </a:br>
          <a:r>
            <a:rPr lang="en-US" sz="1400" kern="1200"/>
            <a:t>Importance of staff orientation, ongoing training, and skill assessments.</a:t>
          </a:r>
        </a:p>
      </dsp:txBody>
      <dsp:txXfrm>
        <a:off x="600962" y="1034183"/>
        <a:ext cx="5696031" cy="803896"/>
      </dsp:txXfrm>
    </dsp:sp>
    <dsp:sp modelId="{DE76C0FD-6E70-4944-94AE-B9C73430BE18}">
      <dsp:nvSpPr>
        <dsp:cNvPr id="0" name=""/>
        <dsp:cNvSpPr/>
      </dsp:nvSpPr>
      <dsp:spPr>
        <a:xfrm>
          <a:off x="1143309" y="2018347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-1976191"/>
            <a:satOff val="9467"/>
            <a:lumOff val="87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🟦 </a:t>
          </a:r>
          <a:r>
            <a:rPr lang="en-US" sz="1400" b="1" kern="1200"/>
            <a:t>Module 11 – Quality Audit and Evaluation of Health Care Services</a:t>
          </a:r>
          <a:br>
            <a:rPr lang="en-US" sz="1400" kern="1200"/>
          </a:br>
          <a:r>
            <a:rPr lang="en-US" sz="1400" kern="1200"/>
            <a:t>Audit planning, checklists, evaluation reporting, and action planning.</a:t>
          </a:r>
        </a:p>
      </dsp:txBody>
      <dsp:txXfrm>
        <a:off x="1168319" y="2043357"/>
        <a:ext cx="5704627" cy="803896"/>
      </dsp:txXfrm>
    </dsp:sp>
    <dsp:sp modelId="{AA40374A-5881-4CE7-A4DD-3B7585DF5E94}">
      <dsp:nvSpPr>
        <dsp:cNvPr id="0" name=""/>
        <dsp:cNvSpPr/>
      </dsp:nvSpPr>
      <dsp:spPr>
        <a:xfrm>
          <a:off x="1719262" y="3027520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🟧 </a:t>
          </a:r>
          <a:r>
            <a:rPr lang="en-US" sz="1400" b="1" kern="1200"/>
            <a:t>Module 12 – Effective Media Communication</a:t>
          </a:r>
          <a:br>
            <a:rPr lang="en-US" sz="1400" kern="1200"/>
          </a:br>
          <a:r>
            <a:rPr lang="en-US" sz="1400" kern="1200"/>
            <a:t>Using communication tools for public awareness and patient education.</a:t>
          </a:r>
        </a:p>
      </dsp:txBody>
      <dsp:txXfrm>
        <a:off x="1744272" y="3052530"/>
        <a:ext cx="5696031" cy="803896"/>
      </dsp:txXfrm>
    </dsp:sp>
    <dsp:sp modelId="{C1F2F6BB-1137-4B8E-9C98-5B6A46631A0E}">
      <dsp:nvSpPr>
        <dsp:cNvPr id="0" name=""/>
        <dsp:cNvSpPr/>
      </dsp:nvSpPr>
      <dsp:spPr>
        <a:xfrm>
          <a:off x="6322004" y="654022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6446889" y="654022"/>
        <a:ext cx="305275" cy="417671"/>
      </dsp:txXfrm>
    </dsp:sp>
    <dsp:sp modelId="{A1EB51DF-998A-4391-8889-77CC712DC0CC}">
      <dsp:nvSpPr>
        <dsp:cNvPr id="0" name=""/>
        <dsp:cNvSpPr/>
      </dsp:nvSpPr>
      <dsp:spPr>
        <a:xfrm>
          <a:off x="6897957" y="1663195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045920"/>
            <a:satOff val="22554"/>
            <a:lumOff val="2148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045920"/>
              <a:satOff val="22554"/>
              <a:lumOff val="21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022842" y="1663195"/>
        <a:ext cx="305275" cy="417671"/>
      </dsp:txXfrm>
    </dsp:sp>
    <dsp:sp modelId="{22502281-70B0-476B-B900-B337B53A31BB}">
      <dsp:nvSpPr>
        <dsp:cNvPr id="0" name=""/>
        <dsp:cNvSpPr/>
      </dsp:nvSpPr>
      <dsp:spPr>
        <a:xfrm>
          <a:off x="7465313" y="2672369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091839"/>
            <a:satOff val="45107"/>
            <a:lumOff val="4296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4091839"/>
              <a:satOff val="45107"/>
              <a:lumOff val="42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590198" y="2672369"/>
        <a:ext cx="305275" cy="4176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7298D-7656-4165-873C-7C2BDB060579}">
      <dsp:nvSpPr>
        <dsp:cNvPr id="0" name=""/>
        <dsp:cNvSpPr/>
      </dsp:nvSpPr>
      <dsp:spPr>
        <a:xfrm>
          <a:off x="1299066" y="479565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1FC6-3125-4C4F-A43B-C043E3A5A839}">
      <dsp:nvSpPr>
        <dsp:cNvPr id="0" name=""/>
        <dsp:cNvSpPr/>
      </dsp:nvSpPr>
      <dsp:spPr>
        <a:xfrm>
          <a:off x="111066" y="2893916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🌍 Ideal for hospital staff, auditors, and healthcare quality professionals</a:t>
          </a:r>
        </a:p>
      </dsp:txBody>
      <dsp:txXfrm>
        <a:off x="111066" y="2893916"/>
        <a:ext cx="4320000" cy="720000"/>
      </dsp:txXfrm>
    </dsp:sp>
    <dsp:sp modelId="{582791FE-A6AE-4F31-981C-829CD1C5A7C8}">
      <dsp:nvSpPr>
        <dsp:cNvPr id="0" name=""/>
        <dsp:cNvSpPr/>
      </dsp:nvSpPr>
      <dsp:spPr>
        <a:xfrm>
          <a:off x="6375066" y="479565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CE5959-B9EA-421B-B07A-7B0E6CCBD689}">
      <dsp:nvSpPr>
        <dsp:cNvPr id="0" name=""/>
        <dsp:cNvSpPr/>
      </dsp:nvSpPr>
      <dsp:spPr>
        <a:xfrm>
          <a:off x="5187066" y="2893916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📧 </a:t>
          </a:r>
          <a:r>
            <a:rPr lang="en-US" sz="1600" b="1" kern="1200"/>
            <a:t>Contact:</a:t>
          </a:r>
          <a:r>
            <a:rPr lang="en-US" sz="1600" kern="1200"/>
            <a:t> qtopglobalservices@gmail.com</a:t>
          </a:r>
          <a:br>
            <a:rPr lang="en-US" sz="1600" kern="1200"/>
          </a:br>
          <a:r>
            <a:rPr lang="en-US" sz="1600" kern="1200"/>
            <a:t>🌐 </a:t>
          </a:r>
          <a:r>
            <a:rPr lang="en-US" sz="1600" b="1" kern="1200"/>
            <a:t>To avail the course, visit:</a:t>
          </a:r>
          <a:r>
            <a:rPr lang="en-US" sz="1600" kern="1200"/>
            <a:t> </a:t>
          </a:r>
          <a:r>
            <a:rPr lang="en-US" sz="1600" kern="1200">
              <a:hlinkClick xmlns:r="http://schemas.openxmlformats.org/officeDocument/2006/relationships" r:id="rId5"/>
            </a:rPr>
            <a:t>www.qtopglobal.com</a:t>
          </a:r>
          <a:endParaRPr lang="en-US" sz="1600" kern="1200"/>
        </a:p>
      </dsp:txBody>
      <dsp:txXfrm>
        <a:off x="5187066" y="2893916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76A3-ADC8-4477-8FC1-B9DD55D84908}" type="datetime1">
              <a:rPr lang="en-US" smtClean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71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49BE-398D-479A-8A7E-5DDBCA61EDCB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88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C193-4974-4A1F-9C63-07D595E30D66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41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A87F-28D4-4BF0-B81F-877A89DFD5AC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1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F1F3-208B-49A3-B337-9C8ACEB3E0E1}" type="datetime1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9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F6CA6-7293-4AA2-A0E0-A3BF4416E786}" type="datetime1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3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7016-7BCD-46FB-8EE3-AB6C369108B4}" type="datetime1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8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7011-1FFC-4EF8-9A2E-53B4AD2ADBD4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96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EB47-45B4-4EF5-A743-B4885DD2F060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3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8/26/2025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8242436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8/26/2025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855805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8/26/2025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3183697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8/26/2025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24647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8/26/2025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7368903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2538-DC4D-4667-96E5-B3278DDF8B12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178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0548-5C08-4BE3-B63E-F2BB63B0B00C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4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24A4-5FEC-4062-8995-EB21925B3B40}" type="datetime1">
              <a:rPr lang="en-US" smtClean="0"/>
              <a:t>8/26/2025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46920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C6429-78E1-69DA-97EE-03F2BFC25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578133"/>
            <a:ext cx="4335468" cy="2875534"/>
          </a:xfrm>
        </p:spPr>
        <p:txBody>
          <a:bodyPr>
            <a:normAutofit/>
          </a:bodyPr>
          <a:lstStyle/>
          <a:p>
            <a:r>
              <a:rPr lang="en-IN" sz="5000"/>
              <a:t>QUALITY MANAGEMENT IN HOSPITALS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48B89E-05D7-A104-3138-7A4A6946E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453667"/>
            <a:ext cx="4335468" cy="10968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i="1" dirty="0"/>
              <a:t>A 3-Month Certified Course – 12 Career-Boosting Modules</a:t>
            </a:r>
            <a:br>
              <a:rPr lang="en-US" dirty="0"/>
            </a:br>
            <a:r>
              <a:rPr lang="en-US" b="1" dirty="0"/>
              <a:t>QTOP GLOBAL – Skill Learning &amp; Recognition Program (SLRP)</a:t>
            </a:r>
            <a:endParaRPr lang="en-IN"/>
          </a:p>
        </p:txBody>
      </p:sp>
      <p:pic>
        <p:nvPicPr>
          <p:cNvPr id="5" name="Picture 4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B9C6C6F5-9F3B-C47A-09AB-E7CB79DC9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290"/>
          <a:stretch>
            <a:fillRect/>
          </a:stretch>
        </p:blipFill>
        <p:spPr>
          <a:xfrm>
            <a:off x="6095998" y="1945235"/>
            <a:ext cx="3280613" cy="323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22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5C5997-F5DF-74BE-BCC0-8344D317B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0"/>
            <a:ext cx="3272866" cy="4273899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Why Should You Join This Course?                    	</a:t>
            </a:r>
            <a:endParaRPr lang="en-I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F604-1439-6C4C-6ECB-4E5972C4A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822" y="713433"/>
            <a:ext cx="6884558" cy="507179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✔ Learn the core principles of healthcare quality and safety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✔ Understand accreditation, QA, audits, and measurable standards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✔ Get ready for roles in NABH compliance, hospital QA cells, and audits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🎓 Certification included | Ideal for clinical &amp; non-clinical professionals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🌍 Builds credibility for national and international healthcare roles</a:t>
            </a:r>
          </a:p>
          <a:p>
            <a:pPr marL="0" indent="0">
              <a:buNone/>
            </a:pPr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869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94A7024-D948-494D-8920-BBA2DA07D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hand holding a pen and shading circles on a sheet">
            <a:extLst>
              <a:ext uri="{FF2B5EF4-FFF2-40B4-BE49-F238E27FC236}">
                <a16:creationId xmlns:a16="http://schemas.microsoft.com/office/drawing/2014/main" id="{0D3F192D-25D2-E077-77F0-B4079637222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40000"/>
          </a:blip>
          <a:srcRect b="343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BD3887-FA10-BD9E-E263-BCA154050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IN" dirty="0"/>
              <a:t>Course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D4AFA-9AD4-C0AA-2B7E-6026A8927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📘 </a:t>
            </a:r>
            <a:r>
              <a:rPr lang="en-US" b="1">
                <a:solidFill>
                  <a:srgbClr val="FFFFFF"/>
                </a:solidFill>
              </a:rPr>
              <a:t>12 CAREER-BOOSTING MODULES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📝 </a:t>
            </a:r>
            <a:r>
              <a:rPr lang="en-US" b="1">
                <a:solidFill>
                  <a:srgbClr val="FFFFFF"/>
                </a:solidFill>
              </a:rPr>
              <a:t>PRACTICAL ASSIGNMENTS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📅 </a:t>
            </a:r>
            <a:r>
              <a:rPr lang="en-US" b="1">
                <a:solidFill>
                  <a:srgbClr val="FFFFFF"/>
                </a:solidFill>
              </a:rPr>
              <a:t>DURATION: 3 MONTHS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🎓 </a:t>
            </a:r>
            <a:r>
              <a:rPr lang="en-US" b="1">
                <a:solidFill>
                  <a:srgbClr val="FFFFFF"/>
                </a:solidFill>
              </a:rPr>
              <a:t>CERTIFICATION ON COMPLETION</a:t>
            </a:r>
            <a:endParaRPr lang="en-US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594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676599-2147-0F91-3EE8-BCA8A2E52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/>
              <a:t>COURSE HIGHLIGHTS</a:t>
            </a:r>
            <a:endParaRPr lang="en-IN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20810F-F2E0-6A8B-C683-83CA67FAD7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4460753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5770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4F61FD-6098-D257-10E9-61022D39C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 dirty="0"/>
              <a:t>COURASE HIGHLIGHTS</a:t>
            </a:r>
            <a:endParaRPr lang="en-IN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77EE462-9585-3F6B-EA02-CDD2FA0983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0776236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1857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984F3-F154-CEA6-AF82-ED8EAE4E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COURSE HIGHLIGHTS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9099BCB-5575-EA8F-B8EB-DE897B78F0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316274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4708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A7E3E7-A1E2-6347-1D52-A4071D253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b="1" dirty="0"/>
              <a:t>Ready to Upgrade Your Skills?</a:t>
            </a:r>
            <a:endParaRPr lang="en-IN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9EE707-FE7C-3D33-D1B4-F8972EB57B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6688889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621867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</TotalTime>
  <Words>415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QUALITY MANAGEMENT IN HOSPITALS</vt:lpstr>
      <vt:lpstr>Why Should You Join This Course?                     </vt:lpstr>
      <vt:lpstr>Course Highlights</vt:lpstr>
      <vt:lpstr>COURSE HIGHLIGHTS</vt:lpstr>
      <vt:lpstr>COURASE HIGHLIGHTS</vt:lpstr>
      <vt:lpstr>COURSE HIGHLIGHTS</vt:lpstr>
      <vt:lpstr> Ready to Upgrade Your Skills?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2025-08-26T12:00:19Z</dcterms:created>
  <dcterms:modified xsi:type="dcterms:W3CDTF">2025-08-26T12:15:40Z</dcterms:modified>
</cp:coreProperties>
</file>