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06471B-479D-45CF-8D3B-1460DCE18D7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ACA9C5-4465-428A-93EB-525430E009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🟩 </a:t>
          </a:r>
          <a:r>
            <a:rPr lang="en-US" b="1"/>
            <a:t>Module 1 – The Medical Record Department Management</a:t>
          </a:r>
          <a:br>
            <a:rPr lang="en-US"/>
          </a:br>
          <a:r>
            <a:rPr lang="en-US"/>
            <a:t>Understand the structure and role of MRD in hospital operations.</a:t>
          </a:r>
        </a:p>
      </dgm:t>
    </dgm:pt>
    <dgm:pt modelId="{BE7FAAB5-4540-4D2D-B488-C3DE64B40AFF}" type="parTrans" cxnId="{07D78B27-7533-4C4B-8F3F-99D9A885B2D8}">
      <dgm:prSet/>
      <dgm:spPr/>
      <dgm:t>
        <a:bodyPr/>
        <a:lstStyle/>
        <a:p>
          <a:endParaRPr lang="en-US"/>
        </a:p>
      </dgm:t>
    </dgm:pt>
    <dgm:pt modelId="{0C68E6F0-2D89-4A0D-ADCE-C2C6B248FE11}" type="sibTrans" cxnId="{07D78B27-7533-4C4B-8F3F-99D9A885B2D8}">
      <dgm:prSet/>
      <dgm:spPr/>
      <dgm:t>
        <a:bodyPr/>
        <a:lstStyle/>
        <a:p>
          <a:endParaRPr lang="en-US"/>
        </a:p>
      </dgm:t>
    </dgm:pt>
    <dgm:pt modelId="{37F12602-EC87-4E18-86D9-B9E1DA97DF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🟨 </a:t>
          </a:r>
          <a:r>
            <a:rPr lang="en-US" b="1"/>
            <a:t>Module 2 – Components of a Medical Record</a:t>
          </a:r>
          <a:br>
            <a:rPr lang="en-US"/>
          </a:br>
          <a:r>
            <a:rPr lang="en-US"/>
            <a:t>Explore inpatient/outpatient records, consent forms, and treatment sheets.</a:t>
          </a:r>
        </a:p>
      </dgm:t>
    </dgm:pt>
    <dgm:pt modelId="{DDD63607-7AE8-4DF1-B7DD-EF90E51DBD84}" type="parTrans" cxnId="{11DE1515-F211-4D86-A237-180B4171CF61}">
      <dgm:prSet/>
      <dgm:spPr/>
      <dgm:t>
        <a:bodyPr/>
        <a:lstStyle/>
        <a:p>
          <a:endParaRPr lang="en-US"/>
        </a:p>
      </dgm:t>
    </dgm:pt>
    <dgm:pt modelId="{BD588522-230C-4B7E-B4E0-0A6A21F5F4A8}" type="sibTrans" cxnId="{11DE1515-F211-4D86-A237-180B4171CF61}">
      <dgm:prSet/>
      <dgm:spPr/>
      <dgm:t>
        <a:bodyPr/>
        <a:lstStyle/>
        <a:p>
          <a:endParaRPr lang="en-US"/>
        </a:p>
      </dgm:t>
    </dgm:pt>
    <dgm:pt modelId="{C06CDC99-5F74-4C22-9C24-593BC97334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🟧 </a:t>
          </a:r>
          <a:r>
            <a:rPr lang="en-US" b="1"/>
            <a:t>Module 3 – Drugs and Therapeutics Committee</a:t>
          </a:r>
          <a:br>
            <a:rPr lang="en-US"/>
          </a:br>
          <a:r>
            <a:rPr lang="en-US"/>
            <a:t>Learn how this committee monitors safe drug use in hospitals.</a:t>
          </a:r>
        </a:p>
      </dgm:t>
    </dgm:pt>
    <dgm:pt modelId="{65C3E556-0F0D-4063-ADAA-DC99BDAC97BA}" type="parTrans" cxnId="{A2C04DFD-AB1C-475A-8F47-9C22266FAD9B}">
      <dgm:prSet/>
      <dgm:spPr/>
      <dgm:t>
        <a:bodyPr/>
        <a:lstStyle/>
        <a:p>
          <a:endParaRPr lang="en-US"/>
        </a:p>
      </dgm:t>
    </dgm:pt>
    <dgm:pt modelId="{C2DA83D5-83E7-49ED-94F5-946863CFA117}" type="sibTrans" cxnId="{A2C04DFD-AB1C-475A-8F47-9C22266FAD9B}">
      <dgm:prSet/>
      <dgm:spPr/>
      <dgm:t>
        <a:bodyPr/>
        <a:lstStyle/>
        <a:p>
          <a:endParaRPr lang="en-US"/>
        </a:p>
      </dgm:t>
    </dgm:pt>
    <dgm:pt modelId="{4C5A6070-8B05-4F69-B45A-3DB39239CF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🟥 </a:t>
          </a:r>
          <a:r>
            <a:rPr lang="en-US" b="1"/>
            <a:t>Module 4 – Basic Procedures of Medical Record Department</a:t>
          </a:r>
          <a:br>
            <a:rPr lang="en-US"/>
          </a:br>
          <a:r>
            <a:rPr lang="en-US"/>
            <a:t>Covers registration, documentation flow, and internal record processes.</a:t>
          </a:r>
        </a:p>
      </dgm:t>
    </dgm:pt>
    <dgm:pt modelId="{DEC74374-4441-428C-BFE7-8A4AA747F011}" type="parTrans" cxnId="{EB0D9579-DAE7-4F53-9457-D04C5CB6A655}">
      <dgm:prSet/>
      <dgm:spPr/>
      <dgm:t>
        <a:bodyPr/>
        <a:lstStyle/>
        <a:p>
          <a:endParaRPr lang="en-US"/>
        </a:p>
      </dgm:t>
    </dgm:pt>
    <dgm:pt modelId="{7F611593-F5CA-4809-81EA-F62FD612B73D}" type="sibTrans" cxnId="{EB0D9579-DAE7-4F53-9457-D04C5CB6A655}">
      <dgm:prSet/>
      <dgm:spPr/>
      <dgm:t>
        <a:bodyPr/>
        <a:lstStyle/>
        <a:p>
          <a:endParaRPr lang="en-US"/>
        </a:p>
      </dgm:t>
    </dgm:pt>
    <dgm:pt modelId="{FAA17E14-0C94-4570-B7C3-A9A50558D444}" type="pres">
      <dgm:prSet presAssocID="{F706471B-479D-45CF-8D3B-1460DCE18D73}" presName="root" presStyleCnt="0">
        <dgm:presLayoutVars>
          <dgm:dir/>
          <dgm:resizeHandles val="exact"/>
        </dgm:presLayoutVars>
      </dgm:prSet>
      <dgm:spPr/>
    </dgm:pt>
    <dgm:pt modelId="{F76B5271-1ACC-4903-8BE6-6821A6F15BC5}" type="pres">
      <dgm:prSet presAssocID="{34ACA9C5-4465-428A-93EB-525430E009E1}" presName="compNode" presStyleCnt="0"/>
      <dgm:spPr/>
    </dgm:pt>
    <dgm:pt modelId="{E2E61CD2-F802-4647-84BC-1647D53877CF}" type="pres">
      <dgm:prSet presAssocID="{34ACA9C5-4465-428A-93EB-525430E009E1}" presName="bgRect" presStyleLbl="bgShp" presStyleIdx="0" presStyleCnt="4"/>
      <dgm:spPr/>
    </dgm:pt>
    <dgm:pt modelId="{01DDD077-1DDB-4BE6-BB8F-2D8500C9F6D2}" type="pres">
      <dgm:prSet presAssocID="{34ACA9C5-4465-428A-93EB-525430E009E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FDD40539-1D6E-4316-AD71-F08B18C03949}" type="pres">
      <dgm:prSet presAssocID="{34ACA9C5-4465-428A-93EB-525430E009E1}" presName="spaceRect" presStyleCnt="0"/>
      <dgm:spPr/>
    </dgm:pt>
    <dgm:pt modelId="{642005E9-0A96-4458-B1B2-0B84D94EB123}" type="pres">
      <dgm:prSet presAssocID="{34ACA9C5-4465-428A-93EB-525430E009E1}" presName="parTx" presStyleLbl="revTx" presStyleIdx="0" presStyleCnt="4">
        <dgm:presLayoutVars>
          <dgm:chMax val="0"/>
          <dgm:chPref val="0"/>
        </dgm:presLayoutVars>
      </dgm:prSet>
      <dgm:spPr/>
    </dgm:pt>
    <dgm:pt modelId="{FD088311-109A-4F7E-9C6B-F4B6EDC37B8B}" type="pres">
      <dgm:prSet presAssocID="{0C68E6F0-2D89-4A0D-ADCE-C2C6B248FE11}" presName="sibTrans" presStyleCnt="0"/>
      <dgm:spPr/>
    </dgm:pt>
    <dgm:pt modelId="{2A61A6BF-6345-4FD7-8277-5FD813BB7874}" type="pres">
      <dgm:prSet presAssocID="{37F12602-EC87-4E18-86D9-B9E1DA97DF7D}" presName="compNode" presStyleCnt="0"/>
      <dgm:spPr/>
    </dgm:pt>
    <dgm:pt modelId="{23B24220-2934-4238-ABED-2951D5EA0B88}" type="pres">
      <dgm:prSet presAssocID="{37F12602-EC87-4E18-86D9-B9E1DA97DF7D}" presName="bgRect" presStyleLbl="bgShp" presStyleIdx="1" presStyleCnt="4"/>
      <dgm:spPr/>
    </dgm:pt>
    <dgm:pt modelId="{F81488CE-6DF5-4826-9BAC-D244DC04E852}" type="pres">
      <dgm:prSet presAssocID="{37F12602-EC87-4E18-86D9-B9E1DA97DF7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CEB83E8-3051-44A1-8195-9ECD4C0230B5}" type="pres">
      <dgm:prSet presAssocID="{37F12602-EC87-4E18-86D9-B9E1DA97DF7D}" presName="spaceRect" presStyleCnt="0"/>
      <dgm:spPr/>
    </dgm:pt>
    <dgm:pt modelId="{6BB82C7A-B87F-435E-8513-7C7A4E04C76C}" type="pres">
      <dgm:prSet presAssocID="{37F12602-EC87-4E18-86D9-B9E1DA97DF7D}" presName="parTx" presStyleLbl="revTx" presStyleIdx="1" presStyleCnt="4">
        <dgm:presLayoutVars>
          <dgm:chMax val="0"/>
          <dgm:chPref val="0"/>
        </dgm:presLayoutVars>
      </dgm:prSet>
      <dgm:spPr/>
    </dgm:pt>
    <dgm:pt modelId="{5010D2C0-341A-4009-92DD-FFC173AA2151}" type="pres">
      <dgm:prSet presAssocID="{BD588522-230C-4B7E-B4E0-0A6A21F5F4A8}" presName="sibTrans" presStyleCnt="0"/>
      <dgm:spPr/>
    </dgm:pt>
    <dgm:pt modelId="{CF2B1666-B8BE-4D49-8268-22FC4A4900D5}" type="pres">
      <dgm:prSet presAssocID="{C06CDC99-5F74-4C22-9C24-593BC97334EE}" presName="compNode" presStyleCnt="0"/>
      <dgm:spPr/>
    </dgm:pt>
    <dgm:pt modelId="{5BCD89B2-4CD4-4F9A-85C1-B504840F3FAD}" type="pres">
      <dgm:prSet presAssocID="{C06CDC99-5F74-4C22-9C24-593BC97334EE}" presName="bgRect" presStyleLbl="bgShp" presStyleIdx="2" presStyleCnt="4"/>
      <dgm:spPr/>
    </dgm:pt>
    <dgm:pt modelId="{7B40CB8C-7040-4F2C-871A-E2F099CAE7DA}" type="pres">
      <dgm:prSet presAssocID="{C06CDC99-5F74-4C22-9C24-593BC97334E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352FA4D9-509F-47FB-AFD6-3FC7728F3796}" type="pres">
      <dgm:prSet presAssocID="{C06CDC99-5F74-4C22-9C24-593BC97334EE}" presName="spaceRect" presStyleCnt="0"/>
      <dgm:spPr/>
    </dgm:pt>
    <dgm:pt modelId="{8B97A7A1-0D2C-4033-9B9D-24A0EF154C05}" type="pres">
      <dgm:prSet presAssocID="{C06CDC99-5F74-4C22-9C24-593BC97334EE}" presName="parTx" presStyleLbl="revTx" presStyleIdx="2" presStyleCnt="4">
        <dgm:presLayoutVars>
          <dgm:chMax val="0"/>
          <dgm:chPref val="0"/>
        </dgm:presLayoutVars>
      </dgm:prSet>
      <dgm:spPr/>
    </dgm:pt>
    <dgm:pt modelId="{134DFA29-2E01-4177-ADA2-ED3891B70286}" type="pres">
      <dgm:prSet presAssocID="{C2DA83D5-83E7-49ED-94F5-946863CFA117}" presName="sibTrans" presStyleCnt="0"/>
      <dgm:spPr/>
    </dgm:pt>
    <dgm:pt modelId="{0179903C-61C3-42A6-9C14-F4C9C9792BFA}" type="pres">
      <dgm:prSet presAssocID="{4C5A6070-8B05-4F69-B45A-3DB39239CF37}" presName="compNode" presStyleCnt="0"/>
      <dgm:spPr/>
    </dgm:pt>
    <dgm:pt modelId="{CD003564-04D7-44E1-BFC8-A321D47F85AD}" type="pres">
      <dgm:prSet presAssocID="{4C5A6070-8B05-4F69-B45A-3DB39239CF37}" presName="bgRect" presStyleLbl="bgShp" presStyleIdx="3" presStyleCnt="4"/>
      <dgm:spPr/>
    </dgm:pt>
    <dgm:pt modelId="{A0FC4ACE-7B1D-4AC0-A4F3-A568020E2878}" type="pres">
      <dgm:prSet presAssocID="{4C5A6070-8B05-4F69-B45A-3DB39239CF3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E8255EF2-AE92-436D-880B-1B93524445E7}" type="pres">
      <dgm:prSet presAssocID="{4C5A6070-8B05-4F69-B45A-3DB39239CF37}" presName="spaceRect" presStyleCnt="0"/>
      <dgm:spPr/>
    </dgm:pt>
    <dgm:pt modelId="{B12EED7F-A029-4EB0-BFBD-0329FE4D71F3}" type="pres">
      <dgm:prSet presAssocID="{4C5A6070-8B05-4F69-B45A-3DB39239CF3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38B4207-6BB3-416F-83CE-99603C7B4284}" type="presOf" srcId="{34ACA9C5-4465-428A-93EB-525430E009E1}" destId="{642005E9-0A96-4458-B1B2-0B84D94EB123}" srcOrd="0" destOrd="0" presId="urn:microsoft.com/office/officeart/2018/2/layout/IconVerticalSolidList"/>
    <dgm:cxn modelId="{11DE1515-F211-4D86-A237-180B4171CF61}" srcId="{F706471B-479D-45CF-8D3B-1460DCE18D73}" destId="{37F12602-EC87-4E18-86D9-B9E1DA97DF7D}" srcOrd="1" destOrd="0" parTransId="{DDD63607-7AE8-4DF1-B7DD-EF90E51DBD84}" sibTransId="{BD588522-230C-4B7E-B4E0-0A6A21F5F4A8}"/>
    <dgm:cxn modelId="{07D78B27-7533-4C4B-8F3F-99D9A885B2D8}" srcId="{F706471B-479D-45CF-8D3B-1460DCE18D73}" destId="{34ACA9C5-4465-428A-93EB-525430E009E1}" srcOrd="0" destOrd="0" parTransId="{BE7FAAB5-4540-4D2D-B488-C3DE64B40AFF}" sibTransId="{0C68E6F0-2D89-4A0D-ADCE-C2C6B248FE11}"/>
    <dgm:cxn modelId="{FA375A3C-5404-449B-8913-E8D86DF556CC}" type="presOf" srcId="{C06CDC99-5F74-4C22-9C24-593BC97334EE}" destId="{8B97A7A1-0D2C-4033-9B9D-24A0EF154C05}" srcOrd="0" destOrd="0" presId="urn:microsoft.com/office/officeart/2018/2/layout/IconVerticalSolidList"/>
    <dgm:cxn modelId="{EB0D9579-DAE7-4F53-9457-D04C5CB6A655}" srcId="{F706471B-479D-45CF-8D3B-1460DCE18D73}" destId="{4C5A6070-8B05-4F69-B45A-3DB39239CF37}" srcOrd="3" destOrd="0" parTransId="{DEC74374-4441-428C-BFE7-8A4AA747F011}" sibTransId="{7F611593-F5CA-4809-81EA-F62FD612B73D}"/>
    <dgm:cxn modelId="{E976FF9D-B039-4707-9BB4-88452824CA60}" type="presOf" srcId="{F706471B-479D-45CF-8D3B-1460DCE18D73}" destId="{FAA17E14-0C94-4570-B7C3-A9A50558D444}" srcOrd="0" destOrd="0" presId="urn:microsoft.com/office/officeart/2018/2/layout/IconVerticalSolidList"/>
    <dgm:cxn modelId="{93E7D9C4-B923-4D06-BC4D-60B0C35CC99E}" type="presOf" srcId="{37F12602-EC87-4E18-86D9-B9E1DA97DF7D}" destId="{6BB82C7A-B87F-435E-8513-7C7A4E04C76C}" srcOrd="0" destOrd="0" presId="urn:microsoft.com/office/officeart/2018/2/layout/IconVerticalSolidList"/>
    <dgm:cxn modelId="{390F93F8-709C-4F85-80C1-AC3A3119B4C1}" type="presOf" srcId="{4C5A6070-8B05-4F69-B45A-3DB39239CF37}" destId="{B12EED7F-A029-4EB0-BFBD-0329FE4D71F3}" srcOrd="0" destOrd="0" presId="urn:microsoft.com/office/officeart/2018/2/layout/IconVerticalSolidList"/>
    <dgm:cxn modelId="{A2C04DFD-AB1C-475A-8F47-9C22266FAD9B}" srcId="{F706471B-479D-45CF-8D3B-1460DCE18D73}" destId="{C06CDC99-5F74-4C22-9C24-593BC97334EE}" srcOrd="2" destOrd="0" parTransId="{65C3E556-0F0D-4063-ADAA-DC99BDAC97BA}" sibTransId="{C2DA83D5-83E7-49ED-94F5-946863CFA117}"/>
    <dgm:cxn modelId="{EDDDFDB7-41A5-408B-A858-A2BD8494B3AF}" type="presParOf" srcId="{FAA17E14-0C94-4570-B7C3-A9A50558D444}" destId="{F76B5271-1ACC-4903-8BE6-6821A6F15BC5}" srcOrd="0" destOrd="0" presId="urn:microsoft.com/office/officeart/2018/2/layout/IconVerticalSolidList"/>
    <dgm:cxn modelId="{34415F77-7AE3-4C46-A849-B0471DCF1A4D}" type="presParOf" srcId="{F76B5271-1ACC-4903-8BE6-6821A6F15BC5}" destId="{E2E61CD2-F802-4647-84BC-1647D53877CF}" srcOrd="0" destOrd="0" presId="urn:microsoft.com/office/officeart/2018/2/layout/IconVerticalSolidList"/>
    <dgm:cxn modelId="{29F5F52D-0BF8-4BB0-A5FF-28F727CF6CE1}" type="presParOf" srcId="{F76B5271-1ACC-4903-8BE6-6821A6F15BC5}" destId="{01DDD077-1DDB-4BE6-BB8F-2D8500C9F6D2}" srcOrd="1" destOrd="0" presId="urn:microsoft.com/office/officeart/2018/2/layout/IconVerticalSolidList"/>
    <dgm:cxn modelId="{E3715CBA-686F-4882-B7FD-8B32C61C625A}" type="presParOf" srcId="{F76B5271-1ACC-4903-8BE6-6821A6F15BC5}" destId="{FDD40539-1D6E-4316-AD71-F08B18C03949}" srcOrd="2" destOrd="0" presId="urn:microsoft.com/office/officeart/2018/2/layout/IconVerticalSolidList"/>
    <dgm:cxn modelId="{D7EDE0A8-D88C-40A7-A35C-8DADB38ABF4A}" type="presParOf" srcId="{F76B5271-1ACC-4903-8BE6-6821A6F15BC5}" destId="{642005E9-0A96-4458-B1B2-0B84D94EB123}" srcOrd="3" destOrd="0" presId="urn:microsoft.com/office/officeart/2018/2/layout/IconVerticalSolidList"/>
    <dgm:cxn modelId="{6890B713-1E4F-4FBA-82DD-18E12DFA89B0}" type="presParOf" srcId="{FAA17E14-0C94-4570-B7C3-A9A50558D444}" destId="{FD088311-109A-4F7E-9C6B-F4B6EDC37B8B}" srcOrd="1" destOrd="0" presId="urn:microsoft.com/office/officeart/2018/2/layout/IconVerticalSolidList"/>
    <dgm:cxn modelId="{8A2F7DF1-184C-481F-A701-BF40FD9C89CD}" type="presParOf" srcId="{FAA17E14-0C94-4570-B7C3-A9A50558D444}" destId="{2A61A6BF-6345-4FD7-8277-5FD813BB7874}" srcOrd="2" destOrd="0" presId="urn:microsoft.com/office/officeart/2018/2/layout/IconVerticalSolidList"/>
    <dgm:cxn modelId="{8334B16B-2061-4D2D-B8B8-89FDFD3BA1E2}" type="presParOf" srcId="{2A61A6BF-6345-4FD7-8277-5FD813BB7874}" destId="{23B24220-2934-4238-ABED-2951D5EA0B88}" srcOrd="0" destOrd="0" presId="urn:microsoft.com/office/officeart/2018/2/layout/IconVerticalSolidList"/>
    <dgm:cxn modelId="{521967BB-FCA8-4EA1-B32C-9BA923EA49BB}" type="presParOf" srcId="{2A61A6BF-6345-4FD7-8277-5FD813BB7874}" destId="{F81488CE-6DF5-4826-9BAC-D244DC04E852}" srcOrd="1" destOrd="0" presId="urn:microsoft.com/office/officeart/2018/2/layout/IconVerticalSolidList"/>
    <dgm:cxn modelId="{22A1A39C-C256-498E-A1E7-871E3C08E90F}" type="presParOf" srcId="{2A61A6BF-6345-4FD7-8277-5FD813BB7874}" destId="{6CEB83E8-3051-44A1-8195-9ECD4C0230B5}" srcOrd="2" destOrd="0" presId="urn:microsoft.com/office/officeart/2018/2/layout/IconVerticalSolidList"/>
    <dgm:cxn modelId="{39C7C1BA-0826-490A-B88C-C9BCB82D3BD8}" type="presParOf" srcId="{2A61A6BF-6345-4FD7-8277-5FD813BB7874}" destId="{6BB82C7A-B87F-435E-8513-7C7A4E04C76C}" srcOrd="3" destOrd="0" presId="urn:microsoft.com/office/officeart/2018/2/layout/IconVerticalSolidList"/>
    <dgm:cxn modelId="{462CD91D-A191-4574-B442-1CB928E40B2A}" type="presParOf" srcId="{FAA17E14-0C94-4570-B7C3-A9A50558D444}" destId="{5010D2C0-341A-4009-92DD-FFC173AA2151}" srcOrd="3" destOrd="0" presId="urn:microsoft.com/office/officeart/2018/2/layout/IconVerticalSolidList"/>
    <dgm:cxn modelId="{070DDDC3-31E5-40A1-850F-661CF8587A04}" type="presParOf" srcId="{FAA17E14-0C94-4570-B7C3-A9A50558D444}" destId="{CF2B1666-B8BE-4D49-8268-22FC4A4900D5}" srcOrd="4" destOrd="0" presId="urn:microsoft.com/office/officeart/2018/2/layout/IconVerticalSolidList"/>
    <dgm:cxn modelId="{E3CD6728-FA44-43EE-9A67-D8637C0AC70A}" type="presParOf" srcId="{CF2B1666-B8BE-4D49-8268-22FC4A4900D5}" destId="{5BCD89B2-4CD4-4F9A-85C1-B504840F3FAD}" srcOrd="0" destOrd="0" presId="urn:microsoft.com/office/officeart/2018/2/layout/IconVerticalSolidList"/>
    <dgm:cxn modelId="{B7C8482D-9F66-4A11-ABB3-9D3C3569B655}" type="presParOf" srcId="{CF2B1666-B8BE-4D49-8268-22FC4A4900D5}" destId="{7B40CB8C-7040-4F2C-871A-E2F099CAE7DA}" srcOrd="1" destOrd="0" presId="urn:microsoft.com/office/officeart/2018/2/layout/IconVerticalSolidList"/>
    <dgm:cxn modelId="{5E6DBD52-8541-4FC1-B680-83B58EDC3AF5}" type="presParOf" srcId="{CF2B1666-B8BE-4D49-8268-22FC4A4900D5}" destId="{352FA4D9-509F-47FB-AFD6-3FC7728F3796}" srcOrd="2" destOrd="0" presId="urn:microsoft.com/office/officeart/2018/2/layout/IconVerticalSolidList"/>
    <dgm:cxn modelId="{0C8F3DB5-3ECC-40E6-8F9B-1D00101E9E75}" type="presParOf" srcId="{CF2B1666-B8BE-4D49-8268-22FC4A4900D5}" destId="{8B97A7A1-0D2C-4033-9B9D-24A0EF154C05}" srcOrd="3" destOrd="0" presId="urn:microsoft.com/office/officeart/2018/2/layout/IconVerticalSolidList"/>
    <dgm:cxn modelId="{23D18C94-3574-44BC-B074-BE1F3276E719}" type="presParOf" srcId="{FAA17E14-0C94-4570-B7C3-A9A50558D444}" destId="{134DFA29-2E01-4177-ADA2-ED3891B70286}" srcOrd="5" destOrd="0" presId="urn:microsoft.com/office/officeart/2018/2/layout/IconVerticalSolidList"/>
    <dgm:cxn modelId="{18FC9553-D1E3-40C3-AE10-8EB3F1B43A2C}" type="presParOf" srcId="{FAA17E14-0C94-4570-B7C3-A9A50558D444}" destId="{0179903C-61C3-42A6-9C14-F4C9C9792BFA}" srcOrd="6" destOrd="0" presId="urn:microsoft.com/office/officeart/2018/2/layout/IconVerticalSolidList"/>
    <dgm:cxn modelId="{266869C7-A149-47BE-9265-4A71CA5CBB05}" type="presParOf" srcId="{0179903C-61C3-42A6-9C14-F4C9C9792BFA}" destId="{CD003564-04D7-44E1-BFC8-A321D47F85AD}" srcOrd="0" destOrd="0" presId="urn:microsoft.com/office/officeart/2018/2/layout/IconVerticalSolidList"/>
    <dgm:cxn modelId="{B6055493-68B2-4372-A0BF-E7DF0E60506D}" type="presParOf" srcId="{0179903C-61C3-42A6-9C14-F4C9C9792BFA}" destId="{A0FC4ACE-7B1D-4AC0-A4F3-A568020E2878}" srcOrd="1" destOrd="0" presId="urn:microsoft.com/office/officeart/2018/2/layout/IconVerticalSolidList"/>
    <dgm:cxn modelId="{CE7EEE02-6594-41DE-A735-FD69F54E2432}" type="presParOf" srcId="{0179903C-61C3-42A6-9C14-F4C9C9792BFA}" destId="{E8255EF2-AE92-436D-880B-1B93524445E7}" srcOrd="2" destOrd="0" presId="urn:microsoft.com/office/officeart/2018/2/layout/IconVerticalSolidList"/>
    <dgm:cxn modelId="{6F03275A-5631-40D8-A955-E2810CB82345}" type="presParOf" srcId="{0179903C-61C3-42A6-9C14-F4C9C9792BFA}" destId="{B12EED7F-A029-4EB0-BFBD-0329FE4D71F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87BC3C-E9BB-461F-A391-EE1B4509613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DCC4BD3-4EA8-4228-BB31-042938F7CA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🟦 </a:t>
          </a:r>
          <a:r>
            <a:rPr lang="en-US" b="1"/>
            <a:t>Module 5 – Discharge Procedure in MRD</a:t>
          </a:r>
          <a:br>
            <a:rPr lang="en-US"/>
          </a:br>
          <a:r>
            <a:rPr lang="en-US"/>
            <a:t>Step-by-step handling of discharge documentation and summary finalization.</a:t>
          </a:r>
        </a:p>
      </dgm:t>
    </dgm:pt>
    <dgm:pt modelId="{B1A5AB8C-89E8-442C-8CBC-B6CE935621C4}" type="parTrans" cxnId="{E4F3CAC1-8FAC-401A-BE20-1CD9CD1AAE04}">
      <dgm:prSet/>
      <dgm:spPr/>
      <dgm:t>
        <a:bodyPr/>
        <a:lstStyle/>
        <a:p>
          <a:endParaRPr lang="en-US"/>
        </a:p>
      </dgm:t>
    </dgm:pt>
    <dgm:pt modelId="{C25323DF-1E82-4904-93A9-103D137B695E}" type="sibTrans" cxnId="{E4F3CAC1-8FAC-401A-BE20-1CD9CD1AAE04}">
      <dgm:prSet/>
      <dgm:spPr/>
      <dgm:t>
        <a:bodyPr/>
        <a:lstStyle/>
        <a:p>
          <a:endParaRPr lang="en-US"/>
        </a:p>
      </dgm:t>
    </dgm:pt>
    <dgm:pt modelId="{8336EC78-D8E9-483E-9AFD-57DEA70953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🟩 </a:t>
          </a:r>
          <a:r>
            <a:rPr lang="en-US" b="1"/>
            <a:t>Module 6 – Disease Classification and Clinical Coding</a:t>
          </a:r>
          <a:br>
            <a:rPr lang="en-US"/>
          </a:br>
          <a:r>
            <a:rPr lang="en-US"/>
            <a:t>Learn ICD-10 clinical coding and classification for hospital data.</a:t>
          </a:r>
        </a:p>
      </dgm:t>
    </dgm:pt>
    <dgm:pt modelId="{9F96A526-DC7C-414C-BD7D-554D9392FA48}" type="parTrans" cxnId="{FB71E994-BA19-4127-A54F-B894681A7CBC}">
      <dgm:prSet/>
      <dgm:spPr/>
      <dgm:t>
        <a:bodyPr/>
        <a:lstStyle/>
        <a:p>
          <a:endParaRPr lang="en-US"/>
        </a:p>
      </dgm:t>
    </dgm:pt>
    <dgm:pt modelId="{ACAC805A-56D0-4901-9D88-08FF5D0D548A}" type="sibTrans" cxnId="{FB71E994-BA19-4127-A54F-B894681A7CBC}">
      <dgm:prSet/>
      <dgm:spPr/>
      <dgm:t>
        <a:bodyPr/>
        <a:lstStyle/>
        <a:p>
          <a:endParaRPr lang="en-US"/>
        </a:p>
      </dgm:t>
    </dgm:pt>
    <dgm:pt modelId="{4B8C0256-30D5-4D65-ACFF-5FF8C1DD019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🟧 </a:t>
          </a:r>
          <a:r>
            <a:rPr lang="en-US" b="1"/>
            <a:t>Module 7 – Medical Record Filing Procedure</a:t>
          </a:r>
          <a:br>
            <a:rPr lang="en-US"/>
          </a:br>
          <a:r>
            <a:rPr lang="en-US"/>
            <a:t>Organize, file, and retrieve patient records using standard systems.</a:t>
          </a:r>
        </a:p>
      </dgm:t>
    </dgm:pt>
    <dgm:pt modelId="{8C92550B-B192-4FF9-ABCE-5259143470C5}" type="parTrans" cxnId="{F5A6D5DA-626E-49D8-8C07-7593D00FB9DA}">
      <dgm:prSet/>
      <dgm:spPr/>
      <dgm:t>
        <a:bodyPr/>
        <a:lstStyle/>
        <a:p>
          <a:endParaRPr lang="en-US"/>
        </a:p>
      </dgm:t>
    </dgm:pt>
    <dgm:pt modelId="{C89AD567-218C-4423-9D64-A964424BBDF9}" type="sibTrans" cxnId="{F5A6D5DA-626E-49D8-8C07-7593D00FB9DA}">
      <dgm:prSet/>
      <dgm:spPr/>
      <dgm:t>
        <a:bodyPr/>
        <a:lstStyle/>
        <a:p>
          <a:endParaRPr lang="en-US"/>
        </a:p>
      </dgm:t>
    </dgm:pt>
    <dgm:pt modelId="{841D1DB8-FC69-43EA-8492-5D0023F3AC1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🟨 </a:t>
          </a:r>
          <a:r>
            <a:rPr lang="en-US" b="1"/>
            <a:t>Module 8 – Collection of Health Care Statistics</a:t>
          </a:r>
          <a:br>
            <a:rPr lang="en-US"/>
          </a:br>
          <a:r>
            <a:rPr lang="en-US"/>
            <a:t>Learn how to gather, analyze, and report data from medical records.</a:t>
          </a:r>
        </a:p>
      </dgm:t>
    </dgm:pt>
    <dgm:pt modelId="{50CF7867-83BC-4304-83B1-EA383AC9E424}" type="parTrans" cxnId="{CC22700E-40B6-4751-AA99-29A436A9C339}">
      <dgm:prSet/>
      <dgm:spPr/>
      <dgm:t>
        <a:bodyPr/>
        <a:lstStyle/>
        <a:p>
          <a:endParaRPr lang="en-US"/>
        </a:p>
      </dgm:t>
    </dgm:pt>
    <dgm:pt modelId="{5894A566-5025-49D2-8EE5-A31FF0E7D2B6}" type="sibTrans" cxnId="{CC22700E-40B6-4751-AA99-29A436A9C339}">
      <dgm:prSet/>
      <dgm:spPr/>
      <dgm:t>
        <a:bodyPr/>
        <a:lstStyle/>
        <a:p>
          <a:endParaRPr lang="en-US"/>
        </a:p>
      </dgm:t>
    </dgm:pt>
    <dgm:pt modelId="{5B90E8C5-C091-44A0-ACA8-DEA483818905}" type="pres">
      <dgm:prSet presAssocID="{D987BC3C-E9BB-461F-A391-EE1B45096136}" presName="root" presStyleCnt="0">
        <dgm:presLayoutVars>
          <dgm:dir/>
          <dgm:resizeHandles val="exact"/>
        </dgm:presLayoutVars>
      </dgm:prSet>
      <dgm:spPr/>
    </dgm:pt>
    <dgm:pt modelId="{00184C4A-7484-416C-863C-6D63F5711730}" type="pres">
      <dgm:prSet presAssocID="{4DCC4BD3-4EA8-4228-BB31-042938F7CAC9}" presName="compNode" presStyleCnt="0"/>
      <dgm:spPr/>
    </dgm:pt>
    <dgm:pt modelId="{F2169C99-9B3F-4899-BBC4-0C7B9EA64B1D}" type="pres">
      <dgm:prSet presAssocID="{4DCC4BD3-4EA8-4228-BB31-042938F7CAC9}" presName="bgRect" presStyleLbl="bgShp" presStyleIdx="0" presStyleCnt="4"/>
      <dgm:spPr/>
    </dgm:pt>
    <dgm:pt modelId="{8C44E39A-636E-42EF-973B-FD51EEB59C08}" type="pres">
      <dgm:prSet presAssocID="{4DCC4BD3-4EA8-4228-BB31-042938F7CAC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1B36D8E6-9C56-459A-AF29-B1C8E73E4CEB}" type="pres">
      <dgm:prSet presAssocID="{4DCC4BD3-4EA8-4228-BB31-042938F7CAC9}" presName="spaceRect" presStyleCnt="0"/>
      <dgm:spPr/>
    </dgm:pt>
    <dgm:pt modelId="{354BB24C-0972-43F3-8F1C-D504628C9617}" type="pres">
      <dgm:prSet presAssocID="{4DCC4BD3-4EA8-4228-BB31-042938F7CAC9}" presName="parTx" presStyleLbl="revTx" presStyleIdx="0" presStyleCnt="4">
        <dgm:presLayoutVars>
          <dgm:chMax val="0"/>
          <dgm:chPref val="0"/>
        </dgm:presLayoutVars>
      </dgm:prSet>
      <dgm:spPr/>
    </dgm:pt>
    <dgm:pt modelId="{7E95D5F3-58C1-4E4B-A6D7-93ECC0FC7981}" type="pres">
      <dgm:prSet presAssocID="{C25323DF-1E82-4904-93A9-103D137B695E}" presName="sibTrans" presStyleCnt="0"/>
      <dgm:spPr/>
    </dgm:pt>
    <dgm:pt modelId="{469B2B2F-687A-44F8-A21F-6A851A9C7572}" type="pres">
      <dgm:prSet presAssocID="{8336EC78-D8E9-483E-9AFD-57DEA709537C}" presName="compNode" presStyleCnt="0"/>
      <dgm:spPr/>
    </dgm:pt>
    <dgm:pt modelId="{8D507E87-A8B5-43D7-B917-9D735E6DA1E6}" type="pres">
      <dgm:prSet presAssocID="{8336EC78-D8E9-483E-9AFD-57DEA709537C}" presName="bgRect" presStyleLbl="bgShp" presStyleIdx="1" presStyleCnt="4"/>
      <dgm:spPr/>
    </dgm:pt>
    <dgm:pt modelId="{8F2A918C-09F1-4DE6-9A94-D43A3BD2281A}" type="pres">
      <dgm:prSet presAssocID="{8336EC78-D8E9-483E-9AFD-57DEA709537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05B98B3E-98D9-4605-A095-66EA6485DF7F}" type="pres">
      <dgm:prSet presAssocID="{8336EC78-D8E9-483E-9AFD-57DEA709537C}" presName="spaceRect" presStyleCnt="0"/>
      <dgm:spPr/>
    </dgm:pt>
    <dgm:pt modelId="{67B27DA4-D0BE-41BF-AE11-ED9B99AD046B}" type="pres">
      <dgm:prSet presAssocID="{8336EC78-D8E9-483E-9AFD-57DEA709537C}" presName="parTx" presStyleLbl="revTx" presStyleIdx="1" presStyleCnt="4">
        <dgm:presLayoutVars>
          <dgm:chMax val="0"/>
          <dgm:chPref val="0"/>
        </dgm:presLayoutVars>
      </dgm:prSet>
      <dgm:spPr/>
    </dgm:pt>
    <dgm:pt modelId="{2F4C5512-CAF4-496C-89AF-2D29BDD6F297}" type="pres">
      <dgm:prSet presAssocID="{ACAC805A-56D0-4901-9D88-08FF5D0D548A}" presName="sibTrans" presStyleCnt="0"/>
      <dgm:spPr/>
    </dgm:pt>
    <dgm:pt modelId="{8B3ACC89-FAA4-456C-B81B-7433824900E1}" type="pres">
      <dgm:prSet presAssocID="{4B8C0256-30D5-4D65-ACFF-5FF8C1DD0197}" presName="compNode" presStyleCnt="0"/>
      <dgm:spPr/>
    </dgm:pt>
    <dgm:pt modelId="{A4458603-1569-45F6-BC58-90FCA42C83E9}" type="pres">
      <dgm:prSet presAssocID="{4B8C0256-30D5-4D65-ACFF-5FF8C1DD0197}" presName="bgRect" presStyleLbl="bgShp" presStyleIdx="2" presStyleCnt="4"/>
      <dgm:spPr/>
    </dgm:pt>
    <dgm:pt modelId="{78749FD9-F84F-4AB4-BFCF-20A85624D5EF}" type="pres">
      <dgm:prSet presAssocID="{4B8C0256-30D5-4D65-ACFF-5FF8C1DD019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B4B599DE-16D2-4DCE-AF81-D0471E913209}" type="pres">
      <dgm:prSet presAssocID="{4B8C0256-30D5-4D65-ACFF-5FF8C1DD0197}" presName="spaceRect" presStyleCnt="0"/>
      <dgm:spPr/>
    </dgm:pt>
    <dgm:pt modelId="{50B0C12F-DD60-4DDC-984D-452F278339FF}" type="pres">
      <dgm:prSet presAssocID="{4B8C0256-30D5-4D65-ACFF-5FF8C1DD0197}" presName="parTx" presStyleLbl="revTx" presStyleIdx="2" presStyleCnt="4">
        <dgm:presLayoutVars>
          <dgm:chMax val="0"/>
          <dgm:chPref val="0"/>
        </dgm:presLayoutVars>
      </dgm:prSet>
      <dgm:spPr/>
    </dgm:pt>
    <dgm:pt modelId="{7337BD82-2CA3-47BE-895A-050BB511A096}" type="pres">
      <dgm:prSet presAssocID="{C89AD567-218C-4423-9D64-A964424BBDF9}" presName="sibTrans" presStyleCnt="0"/>
      <dgm:spPr/>
    </dgm:pt>
    <dgm:pt modelId="{BDE4B776-5069-4A7A-9A54-A8C3A8CB3E10}" type="pres">
      <dgm:prSet presAssocID="{841D1DB8-FC69-43EA-8492-5D0023F3AC17}" presName="compNode" presStyleCnt="0"/>
      <dgm:spPr/>
    </dgm:pt>
    <dgm:pt modelId="{3D21D5D7-5144-4752-8A2B-D9BD2A4D9B65}" type="pres">
      <dgm:prSet presAssocID="{841D1DB8-FC69-43EA-8492-5D0023F3AC17}" presName="bgRect" presStyleLbl="bgShp" presStyleIdx="3" presStyleCnt="4"/>
      <dgm:spPr/>
    </dgm:pt>
    <dgm:pt modelId="{4B493A13-EF3D-4C30-A803-234ABE2F4ED4}" type="pres">
      <dgm:prSet presAssocID="{841D1DB8-FC69-43EA-8492-5D0023F3AC1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28CA2E58-F937-4302-B409-31376738933D}" type="pres">
      <dgm:prSet presAssocID="{841D1DB8-FC69-43EA-8492-5D0023F3AC17}" presName="spaceRect" presStyleCnt="0"/>
      <dgm:spPr/>
    </dgm:pt>
    <dgm:pt modelId="{14C44097-8DC7-4FE7-9DBA-264113ED2CA2}" type="pres">
      <dgm:prSet presAssocID="{841D1DB8-FC69-43EA-8492-5D0023F3AC1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C22700E-40B6-4751-AA99-29A436A9C339}" srcId="{D987BC3C-E9BB-461F-A391-EE1B45096136}" destId="{841D1DB8-FC69-43EA-8492-5D0023F3AC17}" srcOrd="3" destOrd="0" parTransId="{50CF7867-83BC-4304-83B1-EA383AC9E424}" sibTransId="{5894A566-5025-49D2-8EE5-A31FF0E7D2B6}"/>
    <dgm:cxn modelId="{EB031F72-0DE2-4F75-A83B-5B6AB46B508B}" type="presOf" srcId="{8336EC78-D8E9-483E-9AFD-57DEA709537C}" destId="{67B27DA4-D0BE-41BF-AE11-ED9B99AD046B}" srcOrd="0" destOrd="0" presId="urn:microsoft.com/office/officeart/2018/2/layout/IconVerticalSolidList"/>
    <dgm:cxn modelId="{D00BDD73-91AE-4188-9F94-545E03AD7BEA}" type="presOf" srcId="{841D1DB8-FC69-43EA-8492-5D0023F3AC17}" destId="{14C44097-8DC7-4FE7-9DBA-264113ED2CA2}" srcOrd="0" destOrd="0" presId="urn:microsoft.com/office/officeart/2018/2/layout/IconVerticalSolidList"/>
    <dgm:cxn modelId="{F73EA491-17FD-4F3C-9A37-F2A38DEBC60B}" type="presOf" srcId="{D987BC3C-E9BB-461F-A391-EE1B45096136}" destId="{5B90E8C5-C091-44A0-ACA8-DEA483818905}" srcOrd="0" destOrd="0" presId="urn:microsoft.com/office/officeart/2018/2/layout/IconVerticalSolidList"/>
    <dgm:cxn modelId="{FB71E994-BA19-4127-A54F-B894681A7CBC}" srcId="{D987BC3C-E9BB-461F-A391-EE1B45096136}" destId="{8336EC78-D8E9-483E-9AFD-57DEA709537C}" srcOrd="1" destOrd="0" parTransId="{9F96A526-DC7C-414C-BD7D-554D9392FA48}" sibTransId="{ACAC805A-56D0-4901-9D88-08FF5D0D548A}"/>
    <dgm:cxn modelId="{5E09029F-DDD4-426A-9E04-31C4EC3EF373}" type="presOf" srcId="{4DCC4BD3-4EA8-4228-BB31-042938F7CAC9}" destId="{354BB24C-0972-43F3-8F1C-D504628C9617}" srcOrd="0" destOrd="0" presId="urn:microsoft.com/office/officeart/2018/2/layout/IconVerticalSolidList"/>
    <dgm:cxn modelId="{E4F3CAC1-8FAC-401A-BE20-1CD9CD1AAE04}" srcId="{D987BC3C-E9BB-461F-A391-EE1B45096136}" destId="{4DCC4BD3-4EA8-4228-BB31-042938F7CAC9}" srcOrd="0" destOrd="0" parTransId="{B1A5AB8C-89E8-442C-8CBC-B6CE935621C4}" sibTransId="{C25323DF-1E82-4904-93A9-103D137B695E}"/>
    <dgm:cxn modelId="{1D88DED8-7DEE-484C-8F4D-CE36B8641138}" type="presOf" srcId="{4B8C0256-30D5-4D65-ACFF-5FF8C1DD0197}" destId="{50B0C12F-DD60-4DDC-984D-452F278339FF}" srcOrd="0" destOrd="0" presId="urn:microsoft.com/office/officeart/2018/2/layout/IconVerticalSolidList"/>
    <dgm:cxn modelId="{F5A6D5DA-626E-49D8-8C07-7593D00FB9DA}" srcId="{D987BC3C-E9BB-461F-A391-EE1B45096136}" destId="{4B8C0256-30D5-4D65-ACFF-5FF8C1DD0197}" srcOrd="2" destOrd="0" parTransId="{8C92550B-B192-4FF9-ABCE-5259143470C5}" sibTransId="{C89AD567-218C-4423-9D64-A964424BBDF9}"/>
    <dgm:cxn modelId="{72C13539-AD46-4C11-8BC6-BBFF10A53DBE}" type="presParOf" srcId="{5B90E8C5-C091-44A0-ACA8-DEA483818905}" destId="{00184C4A-7484-416C-863C-6D63F5711730}" srcOrd="0" destOrd="0" presId="urn:microsoft.com/office/officeart/2018/2/layout/IconVerticalSolidList"/>
    <dgm:cxn modelId="{39E14BC4-D8AB-47B1-96F9-191E817B2D43}" type="presParOf" srcId="{00184C4A-7484-416C-863C-6D63F5711730}" destId="{F2169C99-9B3F-4899-BBC4-0C7B9EA64B1D}" srcOrd="0" destOrd="0" presId="urn:microsoft.com/office/officeart/2018/2/layout/IconVerticalSolidList"/>
    <dgm:cxn modelId="{B99E1C08-A2AD-4541-943A-D81F35E4C29B}" type="presParOf" srcId="{00184C4A-7484-416C-863C-6D63F5711730}" destId="{8C44E39A-636E-42EF-973B-FD51EEB59C08}" srcOrd="1" destOrd="0" presId="urn:microsoft.com/office/officeart/2018/2/layout/IconVerticalSolidList"/>
    <dgm:cxn modelId="{0342ECA1-6B14-4A32-AAC4-289EBD288D53}" type="presParOf" srcId="{00184C4A-7484-416C-863C-6D63F5711730}" destId="{1B36D8E6-9C56-459A-AF29-B1C8E73E4CEB}" srcOrd="2" destOrd="0" presId="urn:microsoft.com/office/officeart/2018/2/layout/IconVerticalSolidList"/>
    <dgm:cxn modelId="{A217EAD4-52FD-4284-8EFE-0B64C4CB5AC1}" type="presParOf" srcId="{00184C4A-7484-416C-863C-6D63F5711730}" destId="{354BB24C-0972-43F3-8F1C-D504628C9617}" srcOrd="3" destOrd="0" presId="urn:microsoft.com/office/officeart/2018/2/layout/IconVerticalSolidList"/>
    <dgm:cxn modelId="{C1ED6975-4A61-425F-9858-E872CEBF9981}" type="presParOf" srcId="{5B90E8C5-C091-44A0-ACA8-DEA483818905}" destId="{7E95D5F3-58C1-4E4B-A6D7-93ECC0FC7981}" srcOrd="1" destOrd="0" presId="urn:microsoft.com/office/officeart/2018/2/layout/IconVerticalSolidList"/>
    <dgm:cxn modelId="{CEF7DC5C-0404-469A-BA6D-443D655A1892}" type="presParOf" srcId="{5B90E8C5-C091-44A0-ACA8-DEA483818905}" destId="{469B2B2F-687A-44F8-A21F-6A851A9C7572}" srcOrd="2" destOrd="0" presId="urn:microsoft.com/office/officeart/2018/2/layout/IconVerticalSolidList"/>
    <dgm:cxn modelId="{5F385042-7059-4984-A847-AC7C02CE9598}" type="presParOf" srcId="{469B2B2F-687A-44F8-A21F-6A851A9C7572}" destId="{8D507E87-A8B5-43D7-B917-9D735E6DA1E6}" srcOrd="0" destOrd="0" presId="urn:microsoft.com/office/officeart/2018/2/layout/IconVerticalSolidList"/>
    <dgm:cxn modelId="{8E2AAD80-D19B-4BFE-8606-C178A3956E7A}" type="presParOf" srcId="{469B2B2F-687A-44F8-A21F-6A851A9C7572}" destId="{8F2A918C-09F1-4DE6-9A94-D43A3BD2281A}" srcOrd="1" destOrd="0" presId="urn:microsoft.com/office/officeart/2018/2/layout/IconVerticalSolidList"/>
    <dgm:cxn modelId="{78504509-1ED8-4278-B0D2-02FF417FBFB3}" type="presParOf" srcId="{469B2B2F-687A-44F8-A21F-6A851A9C7572}" destId="{05B98B3E-98D9-4605-A095-66EA6485DF7F}" srcOrd="2" destOrd="0" presId="urn:microsoft.com/office/officeart/2018/2/layout/IconVerticalSolidList"/>
    <dgm:cxn modelId="{FA263186-EEE3-4199-B511-6EBDBD8FBA46}" type="presParOf" srcId="{469B2B2F-687A-44F8-A21F-6A851A9C7572}" destId="{67B27DA4-D0BE-41BF-AE11-ED9B99AD046B}" srcOrd="3" destOrd="0" presId="urn:microsoft.com/office/officeart/2018/2/layout/IconVerticalSolidList"/>
    <dgm:cxn modelId="{C9DBCDEC-7EC4-499E-8EB5-2CF622D98F14}" type="presParOf" srcId="{5B90E8C5-C091-44A0-ACA8-DEA483818905}" destId="{2F4C5512-CAF4-496C-89AF-2D29BDD6F297}" srcOrd="3" destOrd="0" presId="urn:microsoft.com/office/officeart/2018/2/layout/IconVerticalSolidList"/>
    <dgm:cxn modelId="{87F0219A-1437-4FA0-B3AF-DA20280FB31A}" type="presParOf" srcId="{5B90E8C5-C091-44A0-ACA8-DEA483818905}" destId="{8B3ACC89-FAA4-456C-B81B-7433824900E1}" srcOrd="4" destOrd="0" presId="urn:microsoft.com/office/officeart/2018/2/layout/IconVerticalSolidList"/>
    <dgm:cxn modelId="{A10A7BBE-42C2-466E-8AD0-BFDA39957DBF}" type="presParOf" srcId="{8B3ACC89-FAA4-456C-B81B-7433824900E1}" destId="{A4458603-1569-45F6-BC58-90FCA42C83E9}" srcOrd="0" destOrd="0" presId="urn:microsoft.com/office/officeart/2018/2/layout/IconVerticalSolidList"/>
    <dgm:cxn modelId="{963E7540-AC9D-4327-9794-1EF3133158D4}" type="presParOf" srcId="{8B3ACC89-FAA4-456C-B81B-7433824900E1}" destId="{78749FD9-F84F-4AB4-BFCF-20A85624D5EF}" srcOrd="1" destOrd="0" presId="urn:microsoft.com/office/officeart/2018/2/layout/IconVerticalSolidList"/>
    <dgm:cxn modelId="{4E2A9CF0-2968-436B-9DE0-856F66E58EF5}" type="presParOf" srcId="{8B3ACC89-FAA4-456C-B81B-7433824900E1}" destId="{B4B599DE-16D2-4DCE-AF81-D0471E913209}" srcOrd="2" destOrd="0" presId="urn:microsoft.com/office/officeart/2018/2/layout/IconVerticalSolidList"/>
    <dgm:cxn modelId="{E959B95C-DA46-4D63-BE04-6DEBE88FF652}" type="presParOf" srcId="{8B3ACC89-FAA4-456C-B81B-7433824900E1}" destId="{50B0C12F-DD60-4DDC-984D-452F278339FF}" srcOrd="3" destOrd="0" presId="urn:microsoft.com/office/officeart/2018/2/layout/IconVerticalSolidList"/>
    <dgm:cxn modelId="{80461146-3455-4BA0-8E4E-9DF3E46CA272}" type="presParOf" srcId="{5B90E8C5-C091-44A0-ACA8-DEA483818905}" destId="{7337BD82-2CA3-47BE-895A-050BB511A096}" srcOrd="5" destOrd="0" presId="urn:microsoft.com/office/officeart/2018/2/layout/IconVerticalSolidList"/>
    <dgm:cxn modelId="{78ADDB03-0351-41E9-B4C8-137F9C1A5B6A}" type="presParOf" srcId="{5B90E8C5-C091-44A0-ACA8-DEA483818905}" destId="{BDE4B776-5069-4A7A-9A54-A8C3A8CB3E10}" srcOrd="6" destOrd="0" presId="urn:microsoft.com/office/officeart/2018/2/layout/IconVerticalSolidList"/>
    <dgm:cxn modelId="{2F412069-9C8B-4D8A-8497-23541ED7AC91}" type="presParOf" srcId="{BDE4B776-5069-4A7A-9A54-A8C3A8CB3E10}" destId="{3D21D5D7-5144-4752-8A2B-D9BD2A4D9B65}" srcOrd="0" destOrd="0" presId="urn:microsoft.com/office/officeart/2018/2/layout/IconVerticalSolidList"/>
    <dgm:cxn modelId="{1714C775-D27E-4883-90C8-C862D8E0CB0D}" type="presParOf" srcId="{BDE4B776-5069-4A7A-9A54-A8C3A8CB3E10}" destId="{4B493A13-EF3D-4C30-A803-234ABE2F4ED4}" srcOrd="1" destOrd="0" presId="urn:microsoft.com/office/officeart/2018/2/layout/IconVerticalSolidList"/>
    <dgm:cxn modelId="{7A017A4C-5532-4A42-BF92-5DB7DA4EC10D}" type="presParOf" srcId="{BDE4B776-5069-4A7A-9A54-A8C3A8CB3E10}" destId="{28CA2E58-F937-4302-B409-31376738933D}" srcOrd="2" destOrd="0" presId="urn:microsoft.com/office/officeart/2018/2/layout/IconVerticalSolidList"/>
    <dgm:cxn modelId="{0191AF96-09F3-4F87-919A-B237C8CD1A29}" type="presParOf" srcId="{BDE4B776-5069-4A7A-9A54-A8C3A8CB3E10}" destId="{14C44097-8DC7-4FE7-9DBA-264113ED2C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188C24-0BF8-47DB-8E0F-17CEC3359A8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E82148-7328-459B-96E4-43A5F2BB6022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Medico-Legal Issues and Policies</a:t>
          </a:r>
          <a:br>
            <a:rPr lang="en-US"/>
          </a:br>
          <a:r>
            <a:rPr lang="en-US"/>
            <a:t>Understand documentation rules, consent policies, and retention periods.</a:t>
          </a:r>
        </a:p>
      </dgm:t>
    </dgm:pt>
    <dgm:pt modelId="{323A40D1-93E1-43B9-A343-9ED8FAEC9DA9}" type="parTrans" cxnId="{20168F44-9E9D-48D3-A508-710AA78E232E}">
      <dgm:prSet/>
      <dgm:spPr/>
      <dgm:t>
        <a:bodyPr/>
        <a:lstStyle/>
        <a:p>
          <a:endParaRPr lang="en-US"/>
        </a:p>
      </dgm:t>
    </dgm:pt>
    <dgm:pt modelId="{92061B16-1ECC-4C18-84A9-2EA5B0D8D1EC}" type="sibTrans" cxnId="{20168F44-9E9D-48D3-A508-710AA78E232E}">
      <dgm:prSet/>
      <dgm:spPr/>
      <dgm:t>
        <a:bodyPr/>
        <a:lstStyle/>
        <a:p>
          <a:endParaRPr lang="en-US"/>
        </a:p>
      </dgm:t>
    </dgm:pt>
    <dgm:pt modelId="{8E4BD9D2-C4AD-4925-9CC5-566B6513CECC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Outpatient Medical Records</a:t>
          </a:r>
          <a:br>
            <a:rPr lang="en-US"/>
          </a:br>
          <a:r>
            <a:rPr lang="en-US"/>
            <a:t>Manage OP records and document visits using manual or HIS systems.</a:t>
          </a:r>
        </a:p>
      </dgm:t>
    </dgm:pt>
    <dgm:pt modelId="{83717E77-7C2B-40D6-A40F-D6FBC798055A}" type="parTrans" cxnId="{16026C7C-AF32-423E-95EA-BCF5EADDE5AC}">
      <dgm:prSet/>
      <dgm:spPr/>
      <dgm:t>
        <a:bodyPr/>
        <a:lstStyle/>
        <a:p>
          <a:endParaRPr lang="en-US"/>
        </a:p>
      </dgm:t>
    </dgm:pt>
    <dgm:pt modelId="{A3DC4A22-CF67-418B-88E9-0F8F2B65297B}" type="sibTrans" cxnId="{16026C7C-AF32-423E-95EA-BCF5EADDE5AC}">
      <dgm:prSet/>
      <dgm:spPr/>
      <dgm:t>
        <a:bodyPr/>
        <a:lstStyle/>
        <a:p>
          <a:endParaRPr lang="en-US"/>
        </a:p>
      </dgm:t>
    </dgm:pt>
    <dgm:pt modelId="{09C1F747-4386-449B-A466-FEE5A212AC2A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Medical Record Committee &amp; Quality Issues</a:t>
          </a:r>
          <a:br>
            <a:rPr lang="en-US"/>
          </a:br>
          <a:r>
            <a:rPr lang="en-US"/>
            <a:t>Learn how hospital records are reviewed and improved via internal audits.</a:t>
          </a:r>
        </a:p>
      </dgm:t>
    </dgm:pt>
    <dgm:pt modelId="{399321BA-0198-4CF2-9781-CD67FD618785}" type="parTrans" cxnId="{9F1149DE-3B97-4157-9E0C-757FBAA80648}">
      <dgm:prSet/>
      <dgm:spPr/>
      <dgm:t>
        <a:bodyPr/>
        <a:lstStyle/>
        <a:p>
          <a:endParaRPr lang="en-US"/>
        </a:p>
      </dgm:t>
    </dgm:pt>
    <dgm:pt modelId="{875954C2-648C-4F7D-ACA9-F6FFA12FD7C8}" type="sibTrans" cxnId="{9F1149DE-3B97-4157-9E0C-757FBAA80648}">
      <dgm:prSet/>
      <dgm:spPr/>
      <dgm:t>
        <a:bodyPr/>
        <a:lstStyle/>
        <a:p>
          <a:endParaRPr lang="en-US"/>
        </a:p>
      </dgm:t>
    </dgm:pt>
    <dgm:pt modelId="{63B84EAF-B337-442F-B2A4-6BD476A04605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Casemix, DRGs &amp; Electronic Health Records</a:t>
          </a:r>
          <a:br>
            <a:rPr lang="en-US"/>
          </a:br>
          <a:r>
            <a:rPr lang="en-US"/>
            <a:t>Explore DRG classifications and digital transition to electronic records.</a:t>
          </a:r>
        </a:p>
      </dgm:t>
    </dgm:pt>
    <dgm:pt modelId="{AF2D45E4-094C-4CC5-AE0E-41BC98AEBF7C}" type="parTrans" cxnId="{763E34AB-A245-4F60-B2FE-4A47E12276D6}">
      <dgm:prSet/>
      <dgm:spPr/>
      <dgm:t>
        <a:bodyPr/>
        <a:lstStyle/>
        <a:p>
          <a:endParaRPr lang="en-US"/>
        </a:p>
      </dgm:t>
    </dgm:pt>
    <dgm:pt modelId="{01CB7F2F-DABE-4799-888D-613A50F5E00E}" type="sibTrans" cxnId="{763E34AB-A245-4F60-B2FE-4A47E12276D6}">
      <dgm:prSet/>
      <dgm:spPr/>
      <dgm:t>
        <a:bodyPr/>
        <a:lstStyle/>
        <a:p>
          <a:endParaRPr lang="en-US"/>
        </a:p>
      </dgm:t>
    </dgm:pt>
    <dgm:pt modelId="{B24EDA4F-776F-429D-AFD7-5B4A585A8B03}" type="pres">
      <dgm:prSet presAssocID="{46188C24-0BF8-47DB-8E0F-17CEC3359A82}" presName="outerComposite" presStyleCnt="0">
        <dgm:presLayoutVars>
          <dgm:chMax val="5"/>
          <dgm:dir/>
          <dgm:resizeHandles val="exact"/>
        </dgm:presLayoutVars>
      </dgm:prSet>
      <dgm:spPr/>
    </dgm:pt>
    <dgm:pt modelId="{2F50073A-D1B0-4B88-B7ED-FEAEBB137C39}" type="pres">
      <dgm:prSet presAssocID="{46188C24-0BF8-47DB-8E0F-17CEC3359A82}" presName="dummyMaxCanvas" presStyleCnt="0">
        <dgm:presLayoutVars/>
      </dgm:prSet>
      <dgm:spPr/>
    </dgm:pt>
    <dgm:pt modelId="{B64D8FB6-BF5C-427E-99B6-748DA7032EBE}" type="pres">
      <dgm:prSet presAssocID="{46188C24-0BF8-47DB-8E0F-17CEC3359A82}" presName="FourNodes_1" presStyleLbl="node1" presStyleIdx="0" presStyleCnt="4">
        <dgm:presLayoutVars>
          <dgm:bulletEnabled val="1"/>
        </dgm:presLayoutVars>
      </dgm:prSet>
      <dgm:spPr/>
    </dgm:pt>
    <dgm:pt modelId="{BE5F950D-3156-4046-8C0E-3EC8672C952E}" type="pres">
      <dgm:prSet presAssocID="{46188C24-0BF8-47DB-8E0F-17CEC3359A82}" presName="FourNodes_2" presStyleLbl="node1" presStyleIdx="1" presStyleCnt="4">
        <dgm:presLayoutVars>
          <dgm:bulletEnabled val="1"/>
        </dgm:presLayoutVars>
      </dgm:prSet>
      <dgm:spPr/>
    </dgm:pt>
    <dgm:pt modelId="{84E9A643-A257-4C7F-92CC-9E7DD9C031C0}" type="pres">
      <dgm:prSet presAssocID="{46188C24-0BF8-47DB-8E0F-17CEC3359A82}" presName="FourNodes_3" presStyleLbl="node1" presStyleIdx="2" presStyleCnt="4">
        <dgm:presLayoutVars>
          <dgm:bulletEnabled val="1"/>
        </dgm:presLayoutVars>
      </dgm:prSet>
      <dgm:spPr/>
    </dgm:pt>
    <dgm:pt modelId="{55BD31CE-C902-4B85-96E8-E6CFAD0DD2E5}" type="pres">
      <dgm:prSet presAssocID="{46188C24-0BF8-47DB-8E0F-17CEC3359A82}" presName="FourNodes_4" presStyleLbl="node1" presStyleIdx="3" presStyleCnt="4">
        <dgm:presLayoutVars>
          <dgm:bulletEnabled val="1"/>
        </dgm:presLayoutVars>
      </dgm:prSet>
      <dgm:spPr/>
    </dgm:pt>
    <dgm:pt modelId="{8563ED1B-6A30-4303-8005-464EF1C7A00D}" type="pres">
      <dgm:prSet presAssocID="{46188C24-0BF8-47DB-8E0F-17CEC3359A82}" presName="FourConn_1-2" presStyleLbl="fgAccFollowNode1" presStyleIdx="0" presStyleCnt="3">
        <dgm:presLayoutVars>
          <dgm:bulletEnabled val="1"/>
        </dgm:presLayoutVars>
      </dgm:prSet>
      <dgm:spPr/>
    </dgm:pt>
    <dgm:pt modelId="{12E7656D-F596-421F-B3CD-0178710256C2}" type="pres">
      <dgm:prSet presAssocID="{46188C24-0BF8-47DB-8E0F-17CEC3359A82}" presName="FourConn_2-3" presStyleLbl="fgAccFollowNode1" presStyleIdx="1" presStyleCnt="3">
        <dgm:presLayoutVars>
          <dgm:bulletEnabled val="1"/>
        </dgm:presLayoutVars>
      </dgm:prSet>
      <dgm:spPr/>
    </dgm:pt>
    <dgm:pt modelId="{F9A5C55D-3EFF-4703-BD4E-4D1C04202A6E}" type="pres">
      <dgm:prSet presAssocID="{46188C24-0BF8-47DB-8E0F-17CEC3359A82}" presName="FourConn_3-4" presStyleLbl="fgAccFollowNode1" presStyleIdx="2" presStyleCnt="3">
        <dgm:presLayoutVars>
          <dgm:bulletEnabled val="1"/>
        </dgm:presLayoutVars>
      </dgm:prSet>
      <dgm:spPr/>
    </dgm:pt>
    <dgm:pt modelId="{8E9AAEB6-0CC5-489D-AFB0-FCAD98C950F4}" type="pres">
      <dgm:prSet presAssocID="{46188C24-0BF8-47DB-8E0F-17CEC3359A82}" presName="FourNodes_1_text" presStyleLbl="node1" presStyleIdx="3" presStyleCnt="4">
        <dgm:presLayoutVars>
          <dgm:bulletEnabled val="1"/>
        </dgm:presLayoutVars>
      </dgm:prSet>
      <dgm:spPr/>
    </dgm:pt>
    <dgm:pt modelId="{20A2360F-9D56-4F78-B257-06C594AADDC0}" type="pres">
      <dgm:prSet presAssocID="{46188C24-0BF8-47DB-8E0F-17CEC3359A82}" presName="FourNodes_2_text" presStyleLbl="node1" presStyleIdx="3" presStyleCnt="4">
        <dgm:presLayoutVars>
          <dgm:bulletEnabled val="1"/>
        </dgm:presLayoutVars>
      </dgm:prSet>
      <dgm:spPr/>
    </dgm:pt>
    <dgm:pt modelId="{F99A4165-4AE6-4D13-B627-2C5C9540F163}" type="pres">
      <dgm:prSet presAssocID="{46188C24-0BF8-47DB-8E0F-17CEC3359A82}" presName="FourNodes_3_text" presStyleLbl="node1" presStyleIdx="3" presStyleCnt="4">
        <dgm:presLayoutVars>
          <dgm:bulletEnabled val="1"/>
        </dgm:presLayoutVars>
      </dgm:prSet>
      <dgm:spPr/>
    </dgm:pt>
    <dgm:pt modelId="{C9E9F8A5-441E-47F4-8D36-EFDDBCD3A112}" type="pres">
      <dgm:prSet presAssocID="{46188C24-0BF8-47DB-8E0F-17CEC3359A8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C151224-6FF0-423D-9CA9-29CCEDE73590}" type="presOf" srcId="{09C1F747-4386-449B-A466-FEE5A212AC2A}" destId="{84E9A643-A257-4C7F-92CC-9E7DD9C031C0}" srcOrd="0" destOrd="0" presId="urn:microsoft.com/office/officeart/2005/8/layout/vProcess5"/>
    <dgm:cxn modelId="{1E102D25-D5EC-4D5A-AEFD-9C44BD6B1F2A}" type="presOf" srcId="{85E82148-7328-459B-96E4-43A5F2BB6022}" destId="{B64D8FB6-BF5C-427E-99B6-748DA7032EBE}" srcOrd="0" destOrd="0" presId="urn:microsoft.com/office/officeart/2005/8/layout/vProcess5"/>
    <dgm:cxn modelId="{20168F44-9E9D-48D3-A508-710AA78E232E}" srcId="{46188C24-0BF8-47DB-8E0F-17CEC3359A82}" destId="{85E82148-7328-459B-96E4-43A5F2BB6022}" srcOrd="0" destOrd="0" parTransId="{323A40D1-93E1-43B9-A343-9ED8FAEC9DA9}" sibTransId="{92061B16-1ECC-4C18-84A9-2EA5B0D8D1EC}"/>
    <dgm:cxn modelId="{0CBBE266-FC11-4862-91C0-FFAA630B8B7E}" type="presOf" srcId="{875954C2-648C-4F7D-ACA9-F6FFA12FD7C8}" destId="{F9A5C55D-3EFF-4703-BD4E-4D1C04202A6E}" srcOrd="0" destOrd="0" presId="urn:microsoft.com/office/officeart/2005/8/layout/vProcess5"/>
    <dgm:cxn modelId="{12A12679-7D3B-44A5-ADE7-83D8904DD6D0}" type="presOf" srcId="{46188C24-0BF8-47DB-8E0F-17CEC3359A82}" destId="{B24EDA4F-776F-429D-AFD7-5B4A585A8B03}" srcOrd="0" destOrd="0" presId="urn:microsoft.com/office/officeart/2005/8/layout/vProcess5"/>
    <dgm:cxn modelId="{16026C7C-AF32-423E-95EA-BCF5EADDE5AC}" srcId="{46188C24-0BF8-47DB-8E0F-17CEC3359A82}" destId="{8E4BD9D2-C4AD-4925-9CC5-566B6513CECC}" srcOrd="1" destOrd="0" parTransId="{83717E77-7C2B-40D6-A40F-D6FBC798055A}" sibTransId="{A3DC4A22-CF67-418B-88E9-0F8F2B65297B}"/>
    <dgm:cxn modelId="{4EED8E81-8042-44DB-A786-6A9EA515F098}" type="presOf" srcId="{8E4BD9D2-C4AD-4925-9CC5-566B6513CECC}" destId="{20A2360F-9D56-4F78-B257-06C594AADDC0}" srcOrd="1" destOrd="0" presId="urn:microsoft.com/office/officeart/2005/8/layout/vProcess5"/>
    <dgm:cxn modelId="{F8696084-F601-49F0-9890-F3BF07C2980D}" type="presOf" srcId="{85E82148-7328-459B-96E4-43A5F2BB6022}" destId="{8E9AAEB6-0CC5-489D-AFB0-FCAD98C950F4}" srcOrd="1" destOrd="0" presId="urn:microsoft.com/office/officeart/2005/8/layout/vProcess5"/>
    <dgm:cxn modelId="{C558B29E-D00A-40EE-8B7F-0F18F5914797}" type="presOf" srcId="{8E4BD9D2-C4AD-4925-9CC5-566B6513CECC}" destId="{BE5F950D-3156-4046-8C0E-3EC8672C952E}" srcOrd="0" destOrd="0" presId="urn:microsoft.com/office/officeart/2005/8/layout/vProcess5"/>
    <dgm:cxn modelId="{763E34AB-A245-4F60-B2FE-4A47E12276D6}" srcId="{46188C24-0BF8-47DB-8E0F-17CEC3359A82}" destId="{63B84EAF-B337-442F-B2A4-6BD476A04605}" srcOrd="3" destOrd="0" parTransId="{AF2D45E4-094C-4CC5-AE0E-41BC98AEBF7C}" sibTransId="{01CB7F2F-DABE-4799-888D-613A50F5E00E}"/>
    <dgm:cxn modelId="{37492FAE-27E3-4664-8EE4-39A5CDB114A4}" type="presOf" srcId="{63B84EAF-B337-442F-B2A4-6BD476A04605}" destId="{C9E9F8A5-441E-47F4-8D36-EFDDBCD3A112}" srcOrd="1" destOrd="0" presId="urn:microsoft.com/office/officeart/2005/8/layout/vProcess5"/>
    <dgm:cxn modelId="{956CF5BC-A756-4E10-8E61-D7DAD534971E}" type="presOf" srcId="{A3DC4A22-CF67-418B-88E9-0F8F2B65297B}" destId="{12E7656D-F596-421F-B3CD-0178710256C2}" srcOrd="0" destOrd="0" presId="urn:microsoft.com/office/officeart/2005/8/layout/vProcess5"/>
    <dgm:cxn modelId="{537A7BBE-20A4-4C0D-91F7-E5610A7C0EDB}" type="presOf" srcId="{63B84EAF-B337-442F-B2A4-6BD476A04605}" destId="{55BD31CE-C902-4B85-96E8-E6CFAD0DD2E5}" srcOrd="0" destOrd="0" presId="urn:microsoft.com/office/officeart/2005/8/layout/vProcess5"/>
    <dgm:cxn modelId="{B45A99C9-5118-4AB2-83EF-C7CA4F64787A}" type="presOf" srcId="{09C1F747-4386-449B-A466-FEE5A212AC2A}" destId="{F99A4165-4AE6-4D13-B627-2C5C9540F163}" srcOrd="1" destOrd="0" presId="urn:microsoft.com/office/officeart/2005/8/layout/vProcess5"/>
    <dgm:cxn modelId="{9F1149DE-3B97-4157-9E0C-757FBAA80648}" srcId="{46188C24-0BF8-47DB-8E0F-17CEC3359A82}" destId="{09C1F747-4386-449B-A466-FEE5A212AC2A}" srcOrd="2" destOrd="0" parTransId="{399321BA-0198-4CF2-9781-CD67FD618785}" sibTransId="{875954C2-648C-4F7D-ACA9-F6FFA12FD7C8}"/>
    <dgm:cxn modelId="{B2E5B9F2-21E4-4EDB-8737-93F5BA6490FB}" type="presOf" srcId="{92061B16-1ECC-4C18-84A9-2EA5B0D8D1EC}" destId="{8563ED1B-6A30-4303-8005-464EF1C7A00D}" srcOrd="0" destOrd="0" presId="urn:microsoft.com/office/officeart/2005/8/layout/vProcess5"/>
    <dgm:cxn modelId="{B47CD7B1-36B7-477C-A5C1-5704736C3059}" type="presParOf" srcId="{B24EDA4F-776F-429D-AFD7-5B4A585A8B03}" destId="{2F50073A-D1B0-4B88-B7ED-FEAEBB137C39}" srcOrd="0" destOrd="0" presId="urn:microsoft.com/office/officeart/2005/8/layout/vProcess5"/>
    <dgm:cxn modelId="{2CD8F605-EACD-4C90-9388-B0D9C37366DE}" type="presParOf" srcId="{B24EDA4F-776F-429D-AFD7-5B4A585A8B03}" destId="{B64D8FB6-BF5C-427E-99B6-748DA7032EBE}" srcOrd="1" destOrd="0" presId="urn:microsoft.com/office/officeart/2005/8/layout/vProcess5"/>
    <dgm:cxn modelId="{12051F12-B151-491B-B4C2-E3A81AF40A81}" type="presParOf" srcId="{B24EDA4F-776F-429D-AFD7-5B4A585A8B03}" destId="{BE5F950D-3156-4046-8C0E-3EC8672C952E}" srcOrd="2" destOrd="0" presId="urn:microsoft.com/office/officeart/2005/8/layout/vProcess5"/>
    <dgm:cxn modelId="{5192E484-B090-4D84-8777-2C1DA2F6B93C}" type="presParOf" srcId="{B24EDA4F-776F-429D-AFD7-5B4A585A8B03}" destId="{84E9A643-A257-4C7F-92CC-9E7DD9C031C0}" srcOrd="3" destOrd="0" presId="urn:microsoft.com/office/officeart/2005/8/layout/vProcess5"/>
    <dgm:cxn modelId="{5FAD74BF-805F-4447-AA78-EB18A50FD6E0}" type="presParOf" srcId="{B24EDA4F-776F-429D-AFD7-5B4A585A8B03}" destId="{55BD31CE-C902-4B85-96E8-E6CFAD0DD2E5}" srcOrd="4" destOrd="0" presId="urn:microsoft.com/office/officeart/2005/8/layout/vProcess5"/>
    <dgm:cxn modelId="{4FF39435-6938-49F9-BBA3-CA36699B6B56}" type="presParOf" srcId="{B24EDA4F-776F-429D-AFD7-5B4A585A8B03}" destId="{8563ED1B-6A30-4303-8005-464EF1C7A00D}" srcOrd="5" destOrd="0" presId="urn:microsoft.com/office/officeart/2005/8/layout/vProcess5"/>
    <dgm:cxn modelId="{52C4B615-CA12-4FC7-AEAF-C0773C49B252}" type="presParOf" srcId="{B24EDA4F-776F-429D-AFD7-5B4A585A8B03}" destId="{12E7656D-F596-421F-B3CD-0178710256C2}" srcOrd="6" destOrd="0" presId="urn:microsoft.com/office/officeart/2005/8/layout/vProcess5"/>
    <dgm:cxn modelId="{1568AC70-31E9-4BA2-B695-1A19E1E718C2}" type="presParOf" srcId="{B24EDA4F-776F-429D-AFD7-5B4A585A8B03}" destId="{F9A5C55D-3EFF-4703-BD4E-4D1C04202A6E}" srcOrd="7" destOrd="0" presId="urn:microsoft.com/office/officeart/2005/8/layout/vProcess5"/>
    <dgm:cxn modelId="{E5EE9F37-2F5E-4836-AD04-E9CF8966235C}" type="presParOf" srcId="{B24EDA4F-776F-429D-AFD7-5B4A585A8B03}" destId="{8E9AAEB6-0CC5-489D-AFB0-FCAD98C950F4}" srcOrd="8" destOrd="0" presId="urn:microsoft.com/office/officeart/2005/8/layout/vProcess5"/>
    <dgm:cxn modelId="{FE4CBF7C-6D72-48CB-97F7-023E54BE870A}" type="presParOf" srcId="{B24EDA4F-776F-429D-AFD7-5B4A585A8B03}" destId="{20A2360F-9D56-4F78-B257-06C594AADDC0}" srcOrd="9" destOrd="0" presId="urn:microsoft.com/office/officeart/2005/8/layout/vProcess5"/>
    <dgm:cxn modelId="{66D89234-421E-49CF-8871-1A2C10EE2BE1}" type="presParOf" srcId="{B24EDA4F-776F-429D-AFD7-5B4A585A8B03}" destId="{F99A4165-4AE6-4D13-B627-2C5C9540F163}" srcOrd="10" destOrd="0" presId="urn:microsoft.com/office/officeart/2005/8/layout/vProcess5"/>
    <dgm:cxn modelId="{C8B87025-DBF4-43DD-AA9D-F3386B5B5BBC}" type="presParOf" srcId="{B24EDA4F-776F-429D-AFD7-5B4A585A8B03}" destId="{C9E9F8A5-441E-47F4-8D36-EFDDBCD3A11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61CD2-F802-4647-84BC-1647D53877CF}">
      <dsp:nvSpPr>
        <dsp:cNvPr id="0" name=""/>
        <dsp:cNvSpPr/>
      </dsp:nvSpPr>
      <dsp:spPr>
        <a:xfrm>
          <a:off x="0" y="1610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DDD077-1DDB-4BE6-BB8F-2D8500C9F6D2}">
      <dsp:nvSpPr>
        <dsp:cNvPr id="0" name=""/>
        <dsp:cNvSpPr/>
      </dsp:nvSpPr>
      <dsp:spPr>
        <a:xfrm>
          <a:off x="246938" y="185284"/>
          <a:ext cx="448979" cy="448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005E9-0A96-4458-B1B2-0B84D94EB123}">
      <dsp:nvSpPr>
        <dsp:cNvPr id="0" name=""/>
        <dsp:cNvSpPr/>
      </dsp:nvSpPr>
      <dsp:spPr>
        <a:xfrm>
          <a:off x="942857" y="1610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1 – The Medical Record Department Management</a:t>
          </a:r>
          <a:br>
            <a:rPr lang="en-US" sz="1700" kern="1200"/>
          </a:br>
          <a:r>
            <a:rPr lang="en-US" sz="1700" kern="1200"/>
            <a:t>Understand the structure and role of MRD in hospital operations.</a:t>
          </a:r>
        </a:p>
      </dsp:txBody>
      <dsp:txXfrm>
        <a:off x="942857" y="1610"/>
        <a:ext cx="7653810" cy="816326"/>
      </dsp:txXfrm>
    </dsp:sp>
    <dsp:sp modelId="{23B24220-2934-4238-ABED-2951D5EA0B88}">
      <dsp:nvSpPr>
        <dsp:cNvPr id="0" name=""/>
        <dsp:cNvSpPr/>
      </dsp:nvSpPr>
      <dsp:spPr>
        <a:xfrm>
          <a:off x="0" y="1022019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1488CE-6DF5-4826-9BAC-D244DC04E852}">
      <dsp:nvSpPr>
        <dsp:cNvPr id="0" name=""/>
        <dsp:cNvSpPr/>
      </dsp:nvSpPr>
      <dsp:spPr>
        <a:xfrm>
          <a:off x="246938" y="1205692"/>
          <a:ext cx="448979" cy="448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82C7A-B87F-435E-8513-7C7A4E04C76C}">
      <dsp:nvSpPr>
        <dsp:cNvPr id="0" name=""/>
        <dsp:cNvSpPr/>
      </dsp:nvSpPr>
      <dsp:spPr>
        <a:xfrm>
          <a:off x="942857" y="1022019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🟨 </a:t>
          </a:r>
          <a:r>
            <a:rPr lang="en-US" sz="1700" b="1" kern="1200"/>
            <a:t>Module 2 – Components of a Medical Record</a:t>
          </a:r>
          <a:br>
            <a:rPr lang="en-US" sz="1700" kern="1200"/>
          </a:br>
          <a:r>
            <a:rPr lang="en-US" sz="1700" kern="1200"/>
            <a:t>Explore inpatient/outpatient records, consent forms, and treatment sheets.</a:t>
          </a:r>
        </a:p>
      </dsp:txBody>
      <dsp:txXfrm>
        <a:off x="942857" y="1022019"/>
        <a:ext cx="7653810" cy="816326"/>
      </dsp:txXfrm>
    </dsp:sp>
    <dsp:sp modelId="{5BCD89B2-4CD4-4F9A-85C1-B504840F3FAD}">
      <dsp:nvSpPr>
        <dsp:cNvPr id="0" name=""/>
        <dsp:cNvSpPr/>
      </dsp:nvSpPr>
      <dsp:spPr>
        <a:xfrm>
          <a:off x="0" y="2042427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0CB8C-7040-4F2C-871A-E2F099CAE7DA}">
      <dsp:nvSpPr>
        <dsp:cNvPr id="0" name=""/>
        <dsp:cNvSpPr/>
      </dsp:nvSpPr>
      <dsp:spPr>
        <a:xfrm>
          <a:off x="246938" y="2226100"/>
          <a:ext cx="448979" cy="448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7A7A1-0D2C-4033-9B9D-24A0EF154C05}">
      <dsp:nvSpPr>
        <dsp:cNvPr id="0" name=""/>
        <dsp:cNvSpPr/>
      </dsp:nvSpPr>
      <dsp:spPr>
        <a:xfrm>
          <a:off x="942857" y="2042427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3 – Drugs and Therapeutics Committee</a:t>
          </a:r>
          <a:br>
            <a:rPr lang="en-US" sz="1700" kern="1200"/>
          </a:br>
          <a:r>
            <a:rPr lang="en-US" sz="1700" kern="1200"/>
            <a:t>Learn how this committee monitors safe drug use in hospitals.</a:t>
          </a:r>
        </a:p>
      </dsp:txBody>
      <dsp:txXfrm>
        <a:off x="942857" y="2042427"/>
        <a:ext cx="7653810" cy="816326"/>
      </dsp:txXfrm>
    </dsp:sp>
    <dsp:sp modelId="{CD003564-04D7-44E1-BFC8-A321D47F85AD}">
      <dsp:nvSpPr>
        <dsp:cNvPr id="0" name=""/>
        <dsp:cNvSpPr/>
      </dsp:nvSpPr>
      <dsp:spPr>
        <a:xfrm>
          <a:off x="0" y="3062835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C4ACE-7B1D-4AC0-A4F3-A568020E2878}">
      <dsp:nvSpPr>
        <dsp:cNvPr id="0" name=""/>
        <dsp:cNvSpPr/>
      </dsp:nvSpPr>
      <dsp:spPr>
        <a:xfrm>
          <a:off x="246938" y="3246509"/>
          <a:ext cx="448979" cy="448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EED7F-A029-4EB0-BFBD-0329FE4D71F3}">
      <dsp:nvSpPr>
        <dsp:cNvPr id="0" name=""/>
        <dsp:cNvSpPr/>
      </dsp:nvSpPr>
      <dsp:spPr>
        <a:xfrm>
          <a:off x="942857" y="3062835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🟥 </a:t>
          </a:r>
          <a:r>
            <a:rPr lang="en-US" sz="1700" b="1" kern="1200"/>
            <a:t>Module 4 – Basic Procedures of Medical Record Department</a:t>
          </a:r>
          <a:br>
            <a:rPr lang="en-US" sz="1700" kern="1200"/>
          </a:br>
          <a:r>
            <a:rPr lang="en-US" sz="1700" kern="1200"/>
            <a:t>Covers registration, documentation flow, and internal record processes.</a:t>
          </a:r>
        </a:p>
      </dsp:txBody>
      <dsp:txXfrm>
        <a:off x="942857" y="3062835"/>
        <a:ext cx="7653810" cy="816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69C99-9B3F-4899-BBC4-0C7B9EA64B1D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4E39A-636E-42EF-973B-FD51EEB59C08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4BB24C-0972-43F3-8F1C-D504628C9617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🟦 </a:t>
          </a:r>
          <a:r>
            <a:rPr lang="en-US" sz="1900" b="1" kern="1200"/>
            <a:t>Module 5 – Discharge Procedure in MRD</a:t>
          </a:r>
          <a:br>
            <a:rPr lang="en-US" sz="1900" kern="1200"/>
          </a:br>
          <a:r>
            <a:rPr lang="en-US" sz="1900" kern="1200"/>
            <a:t>Step-by-step handling of discharge documentation and summary finalization.</a:t>
          </a:r>
        </a:p>
      </dsp:txBody>
      <dsp:txXfrm>
        <a:off x="994536" y="1698"/>
        <a:ext cx="8623596" cy="861070"/>
      </dsp:txXfrm>
    </dsp:sp>
    <dsp:sp modelId="{8D507E87-A8B5-43D7-B917-9D735E6DA1E6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A918C-09F1-4DE6-9A94-D43A3BD2281A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27DA4-D0BE-41BF-AE11-ED9B99AD046B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🟩 </a:t>
          </a:r>
          <a:r>
            <a:rPr lang="en-US" sz="1900" b="1" kern="1200"/>
            <a:t>Module 6 – Disease Classification and Clinical Coding</a:t>
          </a:r>
          <a:br>
            <a:rPr lang="en-US" sz="1900" kern="1200"/>
          </a:br>
          <a:r>
            <a:rPr lang="en-US" sz="1900" kern="1200"/>
            <a:t>Learn ICD-10 clinical coding and classification for hospital data.</a:t>
          </a:r>
        </a:p>
      </dsp:txBody>
      <dsp:txXfrm>
        <a:off x="994536" y="1078036"/>
        <a:ext cx="8623596" cy="861070"/>
      </dsp:txXfrm>
    </dsp:sp>
    <dsp:sp modelId="{A4458603-1569-45F6-BC58-90FCA42C83E9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749FD9-F84F-4AB4-BFCF-20A85624D5EF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0C12F-DD60-4DDC-984D-452F278339FF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🟧 </a:t>
          </a:r>
          <a:r>
            <a:rPr lang="en-US" sz="1900" b="1" kern="1200"/>
            <a:t>Module 7 – Medical Record Filing Procedure</a:t>
          </a:r>
          <a:br>
            <a:rPr lang="en-US" sz="1900" kern="1200"/>
          </a:br>
          <a:r>
            <a:rPr lang="en-US" sz="1900" kern="1200"/>
            <a:t>Organize, file, and retrieve patient records using standard systems.</a:t>
          </a:r>
        </a:p>
      </dsp:txBody>
      <dsp:txXfrm>
        <a:off x="994536" y="2154374"/>
        <a:ext cx="8623596" cy="861070"/>
      </dsp:txXfrm>
    </dsp:sp>
    <dsp:sp modelId="{3D21D5D7-5144-4752-8A2B-D9BD2A4D9B65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93A13-EF3D-4C30-A803-234ABE2F4ED4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44097-8DC7-4FE7-9DBA-264113ED2CA2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🟨 </a:t>
          </a:r>
          <a:r>
            <a:rPr lang="en-US" sz="1900" b="1" kern="1200"/>
            <a:t>Module 8 – Collection of Health Care Statistics</a:t>
          </a:r>
          <a:br>
            <a:rPr lang="en-US" sz="1900" kern="1200"/>
          </a:br>
          <a:r>
            <a:rPr lang="en-US" sz="1900" kern="1200"/>
            <a:t>Learn how to gather, analyze, and report data from medical records.</a:t>
          </a:r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D8FB6-BF5C-427E-99B6-748DA7032EBE}">
      <dsp:nvSpPr>
        <dsp:cNvPr id="0" name=""/>
        <dsp:cNvSpPr/>
      </dsp:nvSpPr>
      <dsp:spPr>
        <a:xfrm>
          <a:off x="0" y="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🟥 </a:t>
          </a:r>
          <a:r>
            <a:rPr lang="en-US" sz="1700" b="1" kern="1200"/>
            <a:t>Module 9 – Medico-Legal Issues and Policies</a:t>
          </a:r>
          <a:br>
            <a:rPr lang="en-US" sz="1700" kern="1200"/>
          </a:br>
          <a:r>
            <a:rPr lang="en-US" sz="1700" kern="1200"/>
            <a:t>Understand documentation rules, consent policies, and retention periods.</a:t>
          </a:r>
        </a:p>
      </dsp:txBody>
      <dsp:txXfrm>
        <a:off x="26377" y="26377"/>
        <a:ext cx="6646626" cy="847812"/>
      </dsp:txXfrm>
    </dsp:sp>
    <dsp:sp modelId="{BE5F950D-3156-4046-8C0E-3EC8672C952E}">
      <dsp:nvSpPr>
        <dsp:cNvPr id="0" name=""/>
        <dsp:cNvSpPr/>
      </dsp:nvSpPr>
      <dsp:spPr>
        <a:xfrm>
          <a:off x="644414" y="106430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10 – Outpatient Medical Records</a:t>
          </a:r>
          <a:br>
            <a:rPr lang="en-US" sz="1700" kern="1200"/>
          </a:br>
          <a:r>
            <a:rPr lang="en-US" sz="1700" kern="1200"/>
            <a:t>Manage OP records and document visits using manual or HIS systems.</a:t>
          </a:r>
        </a:p>
      </dsp:txBody>
      <dsp:txXfrm>
        <a:off x="670791" y="1090682"/>
        <a:ext cx="6411969" cy="847812"/>
      </dsp:txXfrm>
    </dsp:sp>
    <dsp:sp modelId="{84E9A643-A257-4C7F-92CC-9E7DD9C031C0}">
      <dsp:nvSpPr>
        <dsp:cNvPr id="0" name=""/>
        <dsp:cNvSpPr/>
      </dsp:nvSpPr>
      <dsp:spPr>
        <a:xfrm>
          <a:off x="1279211" y="212861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🟦 </a:t>
          </a:r>
          <a:r>
            <a:rPr lang="en-US" sz="1700" b="1" kern="1200"/>
            <a:t>Module 11 – Medical Record Committee &amp; Quality Issues</a:t>
          </a:r>
          <a:br>
            <a:rPr lang="en-US" sz="1700" kern="1200"/>
          </a:br>
          <a:r>
            <a:rPr lang="en-US" sz="1700" kern="1200"/>
            <a:t>Learn how hospital records are reviewed and improved via internal audits.</a:t>
          </a:r>
        </a:p>
      </dsp:txBody>
      <dsp:txXfrm>
        <a:off x="1305588" y="2154987"/>
        <a:ext cx="6421587" cy="847812"/>
      </dsp:txXfrm>
    </dsp:sp>
    <dsp:sp modelId="{55BD31CE-C902-4B85-96E8-E6CFAD0DD2E5}">
      <dsp:nvSpPr>
        <dsp:cNvPr id="0" name=""/>
        <dsp:cNvSpPr/>
      </dsp:nvSpPr>
      <dsp:spPr>
        <a:xfrm>
          <a:off x="1923626" y="319291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12 – Casemix, DRGs &amp; Electronic Health Records</a:t>
          </a:r>
          <a:br>
            <a:rPr lang="en-US" sz="1700" kern="1200"/>
          </a:br>
          <a:r>
            <a:rPr lang="en-US" sz="1700" kern="1200"/>
            <a:t>Explore DRG classifications and digital transition to electronic records.</a:t>
          </a:r>
        </a:p>
      </dsp:txBody>
      <dsp:txXfrm>
        <a:off x="1950003" y="3219292"/>
        <a:ext cx="6411969" cy="847812"/>
      </dsp:txXfrm>
    </dsp:sp>
    <dsp:sp modelId="{8563ED1B-6A30-4303-8005-464EF1C7A00D}">
      <dsp:nvSpPr>
        <dsp:cNvPr id="0" name=""/>
        <dsp:cNvSpPr/>
      </dsp:nvSpPr>
      <dsp:spPr>
        <a:xfrm>
          <a:off x="7109138" y="689751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240846" y="689751"/>
        <a:ext cx="321951" cy="440489"/>
      </dsp:txXfrm>
    </dsp:sp>
    <dsp:sp modelId="{12E7656D-F596-421F-B3CD-0178710256C2}">
      <dsp:nvSpPr>
        <dsp:cNvPr id="0" name=""/>
        <dsp:cNvSpPr/>
      </dsp:nvSpPr>
      <dsp:spPr>
        <a:xfrm>
          <a:off x="7753553" y="1754057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885261" y="1754057"/>
        <a:ext cx="321951" cy="440489"/>
      </dsp:txXfrm>
    </dsp:sp>
    <dsp:sp modelId="{F9A5C55D-3EFF-4703-BD4E-4D1C04202A6E}">
      <dsp:nvSpPr>
        <dsp:cNvPr id="0" name=""/>
        <dsp:cNvSpPr/>
      </dsp:nvSpPr>
      <dsp:spPr>
        <a:xfrm>
          <a:off x="8388350" y="2818362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520058" y="2818362"/>
        <a:ext cx="321951" cy="440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8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0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8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0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3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3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1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2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1882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4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4181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71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39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9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0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topglobal.com/" TargetMode="External"/><Relationship Id="rId2" Type="http://schemas.openxmlformats.org/officeDocument/2006/relationships/hyperlink" Target="mailto:qtopglobalservices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D74D5-B0AE-93F2-7BB8-70E639E7B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5402451" cy="24607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MEDICAL RECORDS DEPARTMENT MANAGEMENT IN HOSPITALS</a:t>
            </a:r>
            <a:endParaRPr lang="en-IN" sz="4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DE31EF-D3CB-6111-7B83-4128536B9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4412201" cy="2306639"/>
          </a:xfrm>
        </p:spPr>
        <p:txBody>
          <a:bodyPr>
            <a:normAutofit/>
          </a:bodyPr>
          <a:lstStyle/>
          <a:p>
            <a:r>
              <a:rPr lang="en-US" dirty="0"/>
              <a:t>A 3-Month Certified Course – 12 Career-Boosting Modules</a:t>
            </a:r>
            <a:endParaRPr lang="en-IN" dirty="0"/>
          </a:p>
        </p:txBody>
      </p:sp>
      <p:pic>
        <p:nvPicPr>
          <p:cNvPr id="7" name="Picture 6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68E24C74-D4E0-3AD8-1724-0DF872A55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505" y="1212208"/>
            <a:ext cx="4425271" cy="44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6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C24744-B413-036C-E887-9972DEF4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605" y="609600"/>
            <a:ext cx="4711108" cy="202306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Why Should You Join This Course?</a:t>
            </a:r>
            <a:endParaRPr lang="en-IN" dirty="0">
              <a:solidFill>
                <a:srgbClr val="FFFFFF"/>
              </a:solidFill>
            </a:endParaRPr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E3382119-CF43-D8E9-F58B-63E1F5B44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3DEBE-BE09-321E-05BA-19E9246F8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2837329"/>
            <a:ext cx="5598713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✔ Master MRD operations: from record filing to discharge summaries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Build strong skills in coding, documentation &amp; healthcare statistics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Learn medico-legal standards &amp; electronic health records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</a:t>
            </a:r>
            <a:r>
              <a:rPr lang="en-US" b="1" dirty="0">
                <a:solidFill>
                  <a:srgbClr val="FFFFFF"/>
                </a:solidFill>
              </a:rPr>
              <a:t>Certification included</a:t>
            </a:r>
            <a:r>
              <a:rPr lang="en-US" dirty="0">
                <a:solidFill>
                  <a:srgbClr val="FFFFFF"/>
                </a:solidFill>
              </a:rPr>
              <a:t> | No prior experience required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📈 Boost your hospital career with real-world knowledge</a:t>
            </a: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6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9E8F64-D303-D30B-68CA-69141551F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Course Highlights</a:t>
            </a:r>
          </a:p>
        </p:txBody>
      </p:sp>
      <p:pic>
        <p:nvPicPr>
          <p:cNvPr id="7" name="Graphic 6" descr="Education">
            <a:extLst>
              <a:ext uri="{FF2B5EF4-FFF2-40B4-BE49-F238E27FC236}">
                <a16:creationId xmlns:a16="http://schemas.microsoft.com/office/drawing/2014/main" id="{673C89B1-A5EC-9445-AE8E-65C8D21BA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FB1C8-D453-7A80-C07D-47B29702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📘 </a:t>
            </a:r>
            <a:r>
              <a:rPr lang="en-US" b="1" dirty="0">
                <a:solidFill>
                  <a:srgbClr val="FFFFFF"/>
                </a:solidFill>
              </a:rPr>
              <a:t>12 CAREER-BOOSTING MODULES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📝 </a:t>
            </a:r>
            <a:r>
              <a:rPr lang="en-US" b="1" dirty="0">
                <a:solidFill>
                  <a:srgbClr val="FFFFFF"/>
                </a:solidFill>
              </a:rPr>
              <a:t>PRACTICAL ASSIGNMENTS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📅 </a:t>
            </a:r>
            <a:r>
              <a:rPr lang="en-US" b="1" dirty="0">
                <a:solidFill>
                  <a:srgbClr val="FFFFFF"/>
                </a:solidFill>
              </a:rPr>
              <a:t>DURATION: 3 MONTHS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</a:t>
            </a:r>
            <a:r>
              <a:rPr lang="en-US" b="1" dirty="0">
                <a:solidFill>
                  <a:srgbClr val="FFFFFF"/>
                </a:solidFill>
              </a:rPr>
              <a:t>CERTIFICATION ON COMPLETION</a:t>
            </a:r>
            <a:endParaRPr lang="en-US" dirty="0">
              <a:solidFill>
                <a:srgbClr val="FFFFFF"/>
              </a:solidFill>
            </a:endParaRPr>
          </a:p>
          <a:p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1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1C25-AD2E-40B3-5082-2722FA9F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Course Highlights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A348F-DC95-36E7-AAA9-70CB682A08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094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F1DE32-53FA-D367-A718-3820EA15E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/>
              <a:t>Course Highlights</a:t>
            </a:r>
            <a:endParaRPr lang="en-IN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C2469B-8386-8CB5-5CC0-540712EE6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944177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457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33EF63-E318-EC75-CF42-FFF965487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/>
              <a:t>Course Highlights</a:t>
            </a:r>
            <a:endParaRPr lang="en-IN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963BD1-85D6-0BB1-8095-C80F6EB336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182069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762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1E51-255A-1F0B-825E-7B7D2C57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300" b="1"/>
              <a:t>Ready to Upgrade Your Skills?</a:t>
            </a:r>
            <a:endParaRPr lang="en-US" sz="33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87086-2696-8202-474E-BD8090AAB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📧 </a:t>
            </a:r>
            <a:r>
              <a:rPr lang="en-US" b="1" dirty="0"/>
              <a:t>Contact: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qtopglobalservices@gmail.com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🌐 </a:t>
            </a:r>
            <a:r>
              <a:rPr lang="en-US" b="1" dirty="0"/>
              <a:t>To avail the course, visit: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www.qtopglobal.com</a:t>
            </a:r>
            <a:endParaRPr lang="en-US" dirty="0"/>
          </a:p>
        </p:txBody>
      </p:sp>
      <p:pic>
        <p:nvPicPr>
          <p:cNvPr id="48" name="Picture 47" descr="Person holding mouse">
            <a:extLst>
              <a:ext uri="{FF2B5EF4-FFF2-40B4-BE49-F238E27FC236}">
                <a16:creationId xmlns:a16="http://schemas.microsoft.com/office/drawing/2014/main" id="{123D0A14-2EA0-DDBC-214F-962522E00E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86" r="17403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1144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379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MEDICAL RECORDS DEPARTMENT MANAGEMENT IN HOSPITALS</vt:lpstr>
      <vt:lpstr>Why Should You Join This Course?</vt:lpstr>
      <vt:lpstr>Course Highlights</vt:lpstr>
      <vt:lpstr>Course Highlights</vt:lpstr>
      <vt:lpstr>Course Highlights</vt:lpstr>
      <vt:lpstr>Course Highlights</vt:lpstr>
      <vt:lpstr>Ready to Upgrade Your Skills?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2025-08-26T11:41:54Z</dcterms:created>
  <dcterms:modified xsi:type="dcterms:W3CDTF">2025-08-26T11:57:41Z</dcterms:modified>
</cp:coreProperties>
</file>