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svg"/><Relationship Id="rId1" Type="http://schemas.openxmlformats.org/officeDocument/2006/relationships/image" Target="../media/image26.png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24.png"/><Relationship Id="rId7" Type="http://schemas.openxmlformats.org/officeDocument/2006/relationships/image" Target="../media/image22.png"/><Relationship Id="rId2" Type="http://schemas.openxmlformats.org/officeDocument/2006/relationships/image" Target="../media/image35.svg"/><Relationship Id="rId1" Type="http://schemas.openxmlformats.org/officeDocument/2006/relationships/image" Target="../media/image34.png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25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svg"/><Relationship Id="rId1" Type="http://schemas.openxmlformats.org/officeDocument/2006/relationships/image" Target="../media/image26.png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24.png"/><Relationship Id="rId7" Type="http://schemas.openxmlformats.org/officeDocument/2006/relationships/image" Target="../media/image22.png"/><Relationship Id="rId2" Type="http://schemas.openxmlformats.org/officeDocument/2006/relationships/image" Target="../media/image35.svg"/><Relationship Id="rId1" Type="http://schemas.openxmlformats.org/officeDocument/2006/relationships/image" Target="../media/image34.png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2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687060-B746-482C-B0BF-86925DCBF23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6CE91914-3B4D-4DAE-919B-59DB8BAA72BD}">
      <dgm:prSet/>
      <dgm:spPr/>
      <dgm:t>
        <a:bodyPr/>
        <a:lstStyle/>
        <a:p>
          <a:r>
            <a:rPr lang="en-US"/>
            <a:t>Understand how to manage hospital staff effectively</a:t>
          </a:r>
        </a:p>
      </dgm:t>
    </dgm:pt>
    <dgm:pt modelId="{6FEA7996-E70C-4D55-A2DF-79301497D3BB}" type="parTrans" cxnId="{8F51E104-7377-4EF2-BB91-76C8E5B8BF3F}">
      <dgm:prSet/>
      <dgm:spPr/>
      <dgm:t>
        <a:bodyPr/>
        <a:lstStyle/>
        <a:p>
          <a:endParaRPr lang="en-US"/>
        </a:p>
      </dgm:t>
    </dgm:pt>
    <dgm:pt modelId="{4E1C59A2-9DE2-4099-9CC3-C76D3F756FA9}" type="sibTrans" cxnId="{8F51E104-7377-4EF2-BB91-76C8E5B8BF3F}">
      <dgm:prSet/>
      <dgm:spPr/>
      <dgm:t>
        <a:bodyPr/>
        <a:lstStyle/>
        <a:p>
          <a:endParaRPr lang="en-US"/>
        </a:p>
      </dgm:t>
    </dgm:pt>
    <dgm:pt modelId="{99D4937C-E34A-47CD-A0AE-C63A4947F9FA}">
      <dgm:prSet/>
      <dgm:spPr/>
      <dgm:t>
        <a:bodyPr/>
        <a:lstStyle/>
        <a:p>
          <a:r>
            <a:rPr lang="en-US"/>
            <a:t>Learn practical HR skills used in real hospital settings</a:t>
          </a:r>
        </a:p>
      </dgm:t>
    </dgm:pt>
    <dgm:pt modelId="{34DB3B4F-F34B-4014-8A9F-DED0B63B8824}" type="parTrans" cxnId="{46039A55-0BAF-47CB-887D-8CDFD812EA5C}">
      <dgm:prSet/>
      <dgm:spPr/>
      <dgm:t>
        <a:bodyPr/>
        <a:lstStyle/>
        <a:p>
          <a:endParaRPr lang="en-US"/>
        </a:p>
      </dgm:t>
    </dgm:pt>
    <dgm:pt modelId="{7B750C98-49B1-4D47-B55E-87C71BC043D0}" type="sibTrans" cxnId="{46039A55-0BAF-47CB-887D-8CDFD812EA5C}">
      <dgm:prSet/>
      <dgm:spPr/>
      <dgm:t>
        <a:bodyPr/>
        <a:lstStyle/>
        <a:p>
          <a:endParaRPr lang="en-US"/>
        </a:p>
      </dgm:t>
    </dgm:pt>
    <dgm:pt modelId="{DBF5499B-1CAD-4A2D-A32D-91FCFBEFEEC1}">
      <dgm:prSet/>
      <dgm:spPr/>
      <dgm:t>
        <a:bodyPr/>
        <a:lstStyle/>
        <a:p>
          <a:r>
            <a:rPr lang="en-US"/>
            <a:t>Improve your career in hospital administration &amp; coordination</a:t>
          </a:r>
        </a:p>
      </dgm:t>
    </dgm:pt>
    <dgm:pt modelId="{00FD3D06-DC9D-4A69-8241-634DC4EAE3B8}" type="parTrans" cxnId="{8DBAFD7E-A8E2-4D8C-B4A2-72CEF23E42B0}">
      <dgm:prSet/>
      <dgm:spPr/>
      <dgm:t>
        <a:bodyPr/>
        <a:lstStyle/>
        <a:p>
          <a:endParaRPr lang="en-US"/>
        </a:p>
      </dgm:t>
    </dgm:pt>
    <dgm:pt modelId="{58B0D7F9-3043-43CE-8411-8D51E6637173}" type="sibTrans" cxnId="{8DBAFD7E-A8E2-4D8C-B4A2-72CEF23E42B0}">
      <dgm:prSet/>
      <dgm:spPr/>
      <dgm:t>
        <a:bodyPr/>
        <a:lstStyle/>
        <a:p>
          <a:endParaRPr lang="en-US"/>
        </a:p>
      </dgm:t>
    </dgm:pt>
    <dgm:pt modelId="{817370DA-51C8-41B5-888B-7542750D2683}">
      <dgm:prSet/>
      <dgm:spPr/>
      <dgm:t>
        <a:bodyPr/>
        <a:lstStyle/>
        <a:p>
          <a:r>
            <a:rPr lang="en-US"/>
            <a:t>Certification included | No prior experience needed</a:t>
          </a:r>
        </a:p>
      </dgm:t>
    </dgm:pt>
    <dgm:pt modelId="{0739F719-DB75-4930-9D0E-0D62628FB3A4}" type="parTrans" cxnId="{2AB0A363-052A-473E-9693-DE50B9F880DB}">
      <dgm:prSet/>
      <dgm:spPr/>
      <dgm:t>
        <a:bodyPr/>
        <a:lstStyle/>
        <a:p>
          <a:endParaRPr lang="en-US"/>
        </a:p>
      </dgm:t>
    </dgm:pt>
    <dgm:pt modelId="{78D0D913-58CD-4F9B-B8C9-82F376DF4889}" type="sibTrans" cxnId="{2AB0A363-052A-473E-9693-DE50B9F880DB}">
      <dgm:prSet/>
      <dgm:spPr/>
      <dgm:t>
        <a:bodyPr/>
        <a:lstStyle/>
        <a:p>
          <a:endParaRPr lang="en-US"/>
        </a:p>
      </dgm:t>
    </dgm:pt>
    <dgm:pt modelId="{002C12A4-4B5D-4857-8F6A-7652B34BD228}" type="pres">
      <dgm:prSet presAssocID="{3C687060-B746-482C-B0BF-86925DCBF233}" presName="root" presStyleCnt="0">
        <dgm:presLayoutVars>
          <dgm:dir/>
          <dgm:resizeHandles val="exact"/>
        </dgm:presLayoutVars>
      </dgm:prSet>
      <dgm:spPr/>
    </dgm:pt>
    <dgm:pt modelId="{087905B9-78F6-4ED2-BD60-2031444DFF76}" type="pres">
      <dgm:prSet presAssocID="{6CE91914-3B4D-4DAE-919B-59DB8BAA72BD}" presName="compNode" presStyleCnt="0"/>
      <dgm:spPr/>
    </dgm:pt>
    <dgm:pt modelId="{4C6DD190-B084-46B7-8C8B-89A32B06FA1A}" type="pres">
      <dgm:prSet presAssocID="{6CE91914-3B4D-4DAE-919B-59DB8BAA72BD}" presName="bgRect" presStyleLbl="bgShp" presStyleIdx="0" presStyleCnt="4"/>
      <dgm:spPr/>
    </dgm:pt>
    <dgm:pt modelId="{7D08C1B3-FCA8-446C-AE82-7820AFF911FA}" type="pres">
      <dgm:prSet presAssocID="{6CE91914-3B4D-4DAE-919B-59DB8BAA72BD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67747EE5-BCAC-458F-A5A3-BD1741A7631D}" type="pres">
      <dgm:prSet presAssocID="{6CE91914-3B4D-4DAE-919B-59DB8BAA72BD}" presName="spaceRect" presStyleCnt="0"/>
      <dgm:spPr/>
    </dgm:pt>
    <dgm:pt modelId="{21575B46-447E-4C82-92C2-0116D61123D3}" type="pres">
      <dgm:prSet presAssocID="{6CE91914-3B4D-4DAE-919B-59DB8BAA72BD}" presName="parTx" presStyleLbl="revTx" presStyleIdx="0" presStyleCnt="4">
        <dgm:presLayoutVars>
          <dgm:chMax val="0"/>
          <dgm:chPref val="0"/>
        </dgm:presLayoutVars>
      </dgm:prSet>
      <dgm:spPr/>
    </dgm:pt>
    <dgm:pt modelId="{05E4BCCF-08DE-481D-B922-57F423C47F3E}" type="pres">
      <dgm:prSet presAssocID="{4E1C59A2-9DE2-4099-9CC3-C76D3F756FA9}" presName="sibTrans" presStyleCnt="0"/>
      <dgm:spPr/>
    </dgm:pt>
    <dgm:pt modelId="{5292756E-471D-48EF-A880-0B138375B9AC}" type="pres">
      <dgm:prSet presAssocID="{99D4937C-E34A-47CD-A0AE-C63A4947F9FA}" presName="compNode" presStyleCnt="0"/>
      <dgm:spPr/>
    </dgm:pt>
    <dgm:pt modelId="{A4BD40D4-F738-4D28-9713-4D32E8112775}" type="pres">
      <dgm:prSet presAssocID="{99D4937C-E34A-47CD-A0AE-C63A4947F9FA}" presName="bgRect" presStyleLbl="bgShp" presStyleIdx="1" presStyleCnt="4"/>
      <dgm:spPr/>
    </dgm:pt>
    <dgm:pt modelId="{2EDA0412-54F3-4ECD-9880-2205910D04B5}" type="pres">
      <dgm:prSet presAssocID="{99D4937C-E34A-47CD-A0AE-C63A4947F9FA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B98CA88A-D5AA-46F7-A46E-433390A6BF59}" type="pres">
      <dgm:prSet presAssocID="{99D4937C-E34A-47CD-A0AE-C63A4947F9FA}" presName="spaceRect" presStyleCnt="0"/>
      <dgm:spPr/>
    </dgm:pt>
    <dgm:pt modelId="{596FFA5B-2B04-4533-A993-45CD4B9CAFAD}" type="pres">
      <dgm:prSet presAssocID="{99D4937C-E34A-47CD-A0AE-C63A4947F9FA}" presName="parTx" presStyleLbl="revTx" presStyleIdx="1" presStyleCnt="4">
        <dgm:presLayoutVars>
          <dgm:chMax val="0"/>
          <dgm:chPref val="0"/>
        </dgm:presLayoutVars>
      </dgm:prSet>
      <dgm:spPr/>
    </dgm:pt>
    <dgm:pt modelId="{83D2179F-49B5-4CFF-BB5E-0DB0DAE68B5E}" type="pres">
      <dgm:prSet presAssocID="{7B750C98-49B1-4D47-B55E-87C71BC043D0}" presName="sibTrans" presStyleCnt="0"/>
      <dgm:spPr/>
    </dgm:pt>
    <dgm:pt modelId="{758B1503-1708-463F-B60F-D99EFF59C3AE}" type="pres">
      <dgm:prSet presAssocID="{DBF5499B-1CAD-4A2D-A32D-91FCFBEFEEC1}" presName="compNode" presStyleCnt="0"/>
      <dgm:spPr/>
    </dgm:pt>
    <dgm:pt modelId="{C7C8AA40-672C-4F31-ADB4-D1652C4C083D}" type="pres">
      <dgm:prSet presAssocID="{DBF5499B-1CAD-4A2D-A32D-91FCFBEFEEC1}" presName="bgRect" presStyleLbl="bgShp" presStyleIdx="2" presStyleCnt="4"/>
      <dgm:spPr/>
    </dgm:pt>
    <dgm:pt modelId="{3F666C69-B1CE-4B4F-B712-3BBC728732B6}" type="pres">
      <dgm:prSet presAssocID="{DBF5499B-1CAD-4A2D-A32D-91FCFBEFEEC1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9841616A-5977-40D9-B5CE-EF495A76A291}" type="pres">
      <dgm:prSet presAssocID="{DBF5499B-1CAD-4A2D-A32D-91FCFBEFEEC1}" presName="spaceRect" presStyleCnt="0"/>
      <dgm:spPr/>
    </dgm:pt>
    <dgm:pt modelId="{F9AD7649-35CC-4928-B212-F4F27BDADAB8}" type="pres">
      <dgm:prSet presAssocID="{DBF5499B-1CAD-4A2D-A32D-91FCFBEFEEC1}" presName="parTx" presStyleLbl="revTx" presStyleIdx="2" presStyleCnt="4">
        <dgm:presLayoutVars>
          <dgm:chMax val="0"/>
          <dgm:chPref val="0"/>
        </dgm:presLayoutVars>
      </dgm:prSet>
      <dgm:spPr/>
    </dgm:pt>
    <dgm:pt modelId="{F1A5D817-037D-4785-AEF5-5D7F0ED55F1C}" type="pres">
      <dgm:prSet presAssocID="{58B0D7F9-3043-43CE-8411-8D51E6637173}" presName="sibTrans" presStyleCnt="0"/>
      <dgm:spPr/>
    </dgm:pt>
    <dgm:pt modelId="{04B8A91C-C8F9-4437-BFB1-6AD16644BB6A}" type="pres">
      <dgm:prSet presAssocID="{817370DA-51C8-41B5-888B-7542750D2683}" presName="compNode" presStyleCnt="0"/>
      <dgm:spPr/>
    </dgm:pt>
    <dgm:pt modelId="{C9D19661-CCA7-43B0-8CC4-A6CDF0A8F106}" type="pres">
      <dgm:prSet presAssocID="{817370DA-51C8-41B5-888B-7542750D2683}" presName="bgRect" presStyleLbl="bgShp" presStyleIdx="3" presStyleCnt="4"/>
      <dgm:spPr/>
    </dgm:pt>
    <dgm:pt modelId="{BCE3C963-C0E8-4893-B40A-51848D4D0BCE}" type="pres">
      <dgm:prSet presAssocID="{817370DA-51C8-41B5-888B-7542750D2683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B97B1D95-0E4A-48B1-9E70-22727F707534}" type="pres">
      <dgm:prSet presAssocID="{817370DA-51C8-41B5-888B-7542750D2683}" presName="spaceRect" presStyleCnt="0"/>
      <dgm:spPr/>
    </dgm:pt>
    <dgm:pt modelId="{FA57D06B-A159-46B4-A6BD-ABFEDA7E7A73}" type="pres">
      <dgm:prSet presAssocID="{817370DA-51C8-41B5-888B-7542750D2683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5DB84F03-7372-4C5A-B6F2-559ACA2D6940}" type="presOf" srcId="{99D4937C-E34A-47CD-A0AE-C63A4947F9FA}" destId="{596FFA5B-2B04-4533-A993-45CD4B9CAFAD}" srcOrd="0" destOrd="0" presId="urn:microsoft.com/office/officeart/2018/2/layout/IconVerticalSolidList"/>
    <dgm:cxn modelId="{8F51E104-7377-4EF2-BB91-76C8E5B8BF3F}" srcId="{3C687060-B746-482C-B0BF-86925DCBF233}" destId="{6CE91914-3B4D-4DAE-919B-59DB8BAA72BD}" srcOrd="0" destOrd="0" parTransId="{6FEA7996-E70C-4D55-A2DF-79301497D3BB}" sibTransId="{4E1C59A2-9DE2-4099-9CC3-C76D3F756FA9}"/>
    <dgm:cxn modelId="{B2123412-18B3-4DF9-9CFC-840E3D5571CB}" type="presOf" srcId="{DBF5499B-1CAD-4A2D-A32D-91FCFBEFEEC1}" destId="{F9AD7649-35CC-4928-B212-F4F27BDADAB8}" srcOrd="0" destOrd="0" presId="urn:microsoft.com/office/officeart/2018/2/layout/IconVerticalSolidList"/>
    <dgm:cxn modelId="{2AB0A363-052A-473E-9693-DE50B9F880DB}" srcId="{3C687060-B746-482C-B0BF-86925DCBF233}" destId="{817370DA-51C8-41B5-888B-7542750D2683}" srcOrd="3" destOrd="0" parTransId="{0739F719-DB75-4930-9D0E-0D62628FB3A4}" sibTransId="{78D0D913-58CD-4F9B-B8C9-82F376DF4889}"/>
    <dgm:cxn modelId="{1327876E-9019-4E79-95AE-1943681B6D4E}" type="presOf" srcId="{6CE91914-3B4D-4DAE-919B-59DB8BAA72BD}" destId="{21575B46-447E-4C82-92C2-0116D61123D3}" srcOrd="0" destOrd="0" presId="urn:microsoft.com/office/officeart/2018/2/layout/IconVerticalSolidList"/>
    <dgm:cxn modelId="{46039A55-0BAF-47CB-887D-8CDFD812EA5C}" srcId="{3C687060-B746-482C-B0BF-86925DCBF233}" destId="{99D4937C-E34A-47CD-A0AE-C63A4947F9FA}" srcOrd="1" destOrd="0" parTransId="{34DB3B4F-F34B-4014-8A9F-DED0B63B8824}" sibTransId="{7B750C98-49B1-4D47-B55E-87C71BC043D0}"/>
    <dgm:cxn modelId="{18EDF657-C064-476A-AA2A-F3B0C1E45DD6}" type="presOf" srcId="{3C687060-B746-482C-B0BF-86925DCBF233}" destId="{002C12A4-4B5D-4857-8F6A-7652B34BD228}" srcOrd="0" destOrd="0" presId="urn:microsoft.com/office/officeart/2018/2/layout/IconVerticalSolidList"/>
    <dgm:cxn modelId="{8DBAFD7E-A8E2-4D8C-B4A2-72CEF23E42B0}" srcId="{3C687060-B746-482C-B0BF-86925DCBF233}" destId="{DBF5499B-1CAD-4A2D-A32D-91FCFBEFEEC1}" srcOrd="2" destOrd="0" parTransId="{00FD3D06-DC9D-4A69-8241-634DC4EAE3B8}" sibTransId="{58B0D7F9-3043-43CE-8411-8D51E6637173}"/>
    <dgm:cxn modelId="{ED40D39A-AB5D-41DA-A7C0-E3650E9F1297}" type="presOf" srcId="{817370DA-51C8-41B5-888B-7542750D2683}" destId="{FA57D06B-A159-46B4-A6BD-ABFEDA7E7A73}" srcOrd="0" destOrd="0" presId="urn:microsoft.com/office/officeart/2018/2/layout/IconVerticalSolidList"/>
    <dgm:cxn modelId="{FE1F1601-1530-4AB0-AD59-809AA77ADA8C}" type="presParOf" srcId="{002C12A4-4B5D-4857-8F6A-7652B34BD228}" destId="{087905B9-78F6-4ED2-BD60-2031444DFF76}" srcOrd="0" destOrd="0" presId="urn:microsoft.com/office/officeart/2018/2/layout/IconVerticalSolidList"/>
    <dgm:cxn modelId="{583EBA0D-4F89-4C46-8FCC-84E1A5D1281E}" type="presParOf" srcId="{087905B9-78F6-4ED2-BD60-2031444DFF76}" destId="{4C6DD190-B084-46B7-8C8B-89A32B06FA1A}" srcOrd="0" destOrd="0" presId="urn:microsoft.com/office/officeart/2018/2/layout/IconVerticalSolidList"/>
    <dgm:cxn modelId="{E4B528C0-30DD-405A-9582-28E137DE286D}" type="presParOf" srcId="{087905B9-78F6-4ED2-BD60-2031444DFF76}" destId="{7D08C1B3-FCA8-446C-AE82-7820AFF911FA}" srcOrd="1" destOrd="0" presId="urn:microsoft.com/office/officeart/2018/2/layout/IconVerticalSolidList"/>
    <dgm:cxn modelId="{EB81F439-8E57-4B90-8728-E6EAA82529FD}" type="presParOf" srcId="{087905B9-78F6-4ED2-BD60-2031444DFF76}" destId="{67747EE5-BCAC-458F-A5A3-BD1741A7631D}" srcOrd="2" destOrd="0" presId="urn:microsoft.com/office/officeart/2018/2/layout/IconVerticalSolidList"/>
    <dgm:cxn modelId="{AD301FF7-CD84-44D6-9000-7D0167FEB85F}" type="presParOf" srcId="{087905B9-78F6-4ED2-BD60-2031444DFF76}" destId="{21575B46-447E-4C82-92C2-0116D61123D3}" srcOrd="3" destOrd="0" presId="urn:microsoft.com/office/officeart/2018/2/layout/IconVerticalSolidList"/>
    <dgm:cxn modelId="{4318D9BC-3462-4B39-BE56-B35A94861CDA}" type="presParOf" srcId="{002C12A4-4B5D-4857-8F6A-7652B34BD228}" destId="{05E4BCCF-08DE-481D-B922-57F423C47F3E}" srcOrd="1" destOrd="0" presId="urn:microsoft.com/office/officeart/2018/2/layout/IconVerticalSolidList"/>
    <dgm:cxn modelId="{A64A8ECE-A967-4D97-8A11-8BE1B249E407}" type="presParOf" srcId="{002C12A4-4B5D-4857-8F6A-7652B34BD228}" destId="{5292756E-471D-48EF-A880-0B138375B9AC}" srcOrd="2" destOrd="0" presId="urn:microsoft.com/office/officeart/2018/2/layout/IconVerticalSolidList"/>
    <dgm:cxn modelId="{3E9A08AA-21B4-41A3-B18F-05983CA643F6}" type="presParOf" srcId="{5292756E-471D-48EF-A880-0B138375B9AC}" destId="{A4BD40D4-F738-4D28-9713-4D32E8112775}" srcOrd="0" destOrd="0" presId="urn:microsoft.com/office/officeart/2018/2/layout/IconVerticalSolidList"/>
    <dgm:cxn modelId="{29F0B1AF-2675-4A1A-B6B0-09E53A4B7E5A}" type="presParOf" srcId="{5292756E-471D-48EF-A880-0B138375B9AC}" destId="{2EDA0412-54F3-4ECD-9880-2205910D04B5}" srcOrd="1" destOrd="0" presId="urn:microsoft.com/office/officeart/2018/2/layout/IconVerticalSolidList"/>
    <dgm:cxn modelId="{303D8931-5494-42EB-878D-F6C8A8D62DC8}" type="presParOf" srcId="{5292756E-471D-48EF-A880-0B138375B9AC}" destId="{B98CA88A-D5AA-46F7-A46E-433390A6BF59}" srcOrd="2" destOrd="0" presId="urn:microsoft.com/office/officeart/2018/2/layout/IconVerticalSolidList"/>
    <dgm:cxn modelId="{61049ACB-6B55-4571-AF2A-6AE2EF13D1CE}" type="presParOf" srcId="{5292756E-471D-48EF-A880-0B138375B9AC}" destId="{596FFA5B-2B04-4533-A993-45CD4B9CAFAD}" srcOrd="3" destOrd="0" presId="urn:microsoft.com/office/officeart/2018/2/layout/IconVerticalSolidList"/>
    <dgm:cxn modelId="{D3730CBD-892C-4341-927D-64A79FF608DE}" type="presParOf" srcId="{002C12A4-4B5D-4857-8F6A-7652B34BD228}" destId="{83D2179F-49B5-4CFF-BB5E-0DB0DAE68B5E}" srcOrd="3" destOrd="0" presId="urn:microsoft.com/office/officeart/2018/2/layout/IconVerticalSolidList"/>
    <dgm:cxn modelId="{FFACBE31-8DD4-4458-8897-A8D91C8C4A1E}" type="presParOf" srcId="{002C12A4-4B5D-4857-8F6A-7652B34BD228}" destId="{758B1503-1708-463F-B60F-D99EFF59C3AE}" srcOrd="4" destOrd="0" presId="urn:microsoft.com/office/officeart/2018/2/layout/IconVerticalSolidList"/>
    <dgm:cxn modelId="{9382CF62-599A-49EA-A791-785FA35E8EE0}" type="presParOf" srcId="{758B1503-1708-463F-B60F-D99EFF59C3AE}" destId="{C7C8AA40-672C-4F31-ADB4-D1652C4C083D}" srcOrd="0" destOrd="0" presId="urn:microsoft.com/office/officeart/2018/2/layout/IconVerticalSolidList"/>
    <dgm:cxn modelId="{64A1E712-6C47-43D4-98F5-76E75609087D}" type="presParOf" srcId="{758B1503-1708-463F-B60F-D99EFF59C3AE}" destId="{3F666C69-B1CE-4B4F-B712-3BBC728732B6}" srcOrd="1" destOrd="0" presId="urn:microsoft.com/office/officeart/2018/2/layout/IconVerticalSolidList"/>
    <dgm:cxn modelId="{046FD6BC-A3A6-4F7A-93AF-39A93B56B920}" type="presParOf" srcId="{758B1503-1708-463F-B60F-D99EFF59C3AE}" destId="{9841616A-5977-40D9-B5CE-EF495A76A291}" srcOrd="2" destOrd="0" presId="urn:microsoft.com/office/officeart/2018/2/layout/IconVerticalSolidList"/>
    <dgm:cxn modelId="{E19BB17D-33E6-4A70-B194-4D63CB1D6EA4}" type="presParOf" srcId="{758B1503-1708-463F-B60F-D99EFF59C3AE}" destId="{F9AD7649-35CC-4928-B212-F4F27BDADAB8}" srcOrd="3" destOrd="0" presId="urn:microsoft.com/office/officeart/2018/2/layout/IconVerticalSolidList"/>
    <dgm:cxn modelId="{7F4CB69B-BE07-46EB-A0B8-D750D026AC39}" type="presParOf" srcId="{002C12A4-4B5D-4857-8F6A-7652B34BD228}" destId="{F1A5D817-037D-4785-AEF5-5D7F0ED55F1C}" srcOrd="5" destOrd="0" presId="urn:microsoft.com/office/officeart/2018/2/layout/IconVerticalSolidList"/>
    <dgm:cxn modelId="{5A97D48D-6C08-49FF-826E-4437179CCEC1}" type="presParOf" srcId="{002C12A4-4B5D-4857-8F6A-7652B34BD228}" destId="{04B8A91C-C8F9-4437-BFB1-6AD16644BB6A}" srcOrd="6" destOrd="0" presId="urn:microsoft.com/office/officeart/2018/2/layout/IconVerticalSolidList"/>
    <dgm:cxn modelId="{D40A4567-9D15-4807-A40A-1A951E1CB17A}" type="presParOf" srcId="{04B8A91C-C8F9-4437-BFB1-6AD16644BB6A}" destId="{C9D19661-CCA7-43B0-8CC4-A6CDF0A8F106}" srcOrd="0" destOrd="0" presId="urn:microsoft.com/office/officeart/2018/2/layout/IconVerticalSolidList"/>
    <dgm:cxn modelId="{643752F6-7C9A-429C-B266-C893599D6B8E}" type="presParOf" srcId="{04B8A91C-C8F9-4437-BFB1-6AD16644BB6A}" destId="{BCE3C963-C0E8-4893-B40A-51848D4D0BCE}" srcOrd="1" destOrd="0" presId="urn:microsoft.com/office/officeart/2018/2/layout/IconVerticalSolidList"/>
    <dgm:cxn modelId="{172388C2-6244-4631-9B6A-6D8C569C4C1D}" type="presParOf" srcId="{04B8A91C-C8F9-4437-BFB1-6AD16644BB6A}" destId="{B97B1D95-0E4A-48B1-9E70-22727F707534}" srcOrd="2" destOrd="0" presId="urn:microsoft.com/office/officeart/2018/2/layout/IconVerticalSolidList"/>
    <dgm:cxn modelId="{E12377EE-F8EB-4168-B2BD-54452C7C8810}" type="presParOf" srcId="{04B8A91C-C8F9-4437-BFB1-6AD16644BB6A}" destId="{FA57D06B-A159-46B4-A6BD-ABFEDA7E7A7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A2FCC8-606B-4440-B392-AF94ABC31453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69E2752A-9172-4D90-9E14-56A1B90712B8}">
      <dgm:prSet/>
      <dgm:spPr/>
      <dgm:t>
        <a:bodyPr/>
        <a:lstStyle/>
        <a:p>
          <a:pPr>
            <a:defRPr cap="all"/>
          </a:pPr>
          <a:r>
            <a:rPr lang="en-IN"/>
            <a:t>12 Structured Modules</a:t>
          </a:r>
          <a:endParaRPr lang="en-US"/>
        </a:p>
      </dgm:t>
    </dgm:pt>
    <dgm:pt modelId="{6C87265A-2CB5-480E-8E54-05AA7C7D7DF1}" type="parTrans" cxnId="{4D502155-7E17-4BFB-967F-90E5AACDFD14}">
      <dgm:prSet/>
      <dgm:spPr/>
      <dgm:t>
        <a:bodyPr/>
        <a:lstStyle/>
        <a:p>
          <a:endParaRPr lang="en-US"/>
        </a:p>
      </dgm:t>
    </dgm:pt>
    <dgm:pt modelId="{7B42C50B-0CF7-431C-B566-00ED7BE0A438}" type="sibTrans" cxnId="{4D502155-7E17-4BFB-967F-90E5AACDFD14}">
      <dgm:prSet/>
      <dgm:spPr/>
      <dgm:t>
        <a:bodyPr/>
        <a:lstStyle/>
        <a:p>
          <a:endParaRPr lang="en-US"/>
        </a:p>
      </dgm:t>
    </dgm:pt>
    <dgm:pt modelId="{C3BFB613-E354-4D68-AD29-C3DE65964BA2}">
      <dgm:prSet/>
      <dgm:spPr/>
      <dgm:t>
        <a:bodyPr/>
        <a:lstStyle/>
        <a:p>
          <a:pPr>
            <a:defRPr cap="all"/>
          </a:pPr>
          <a:r>
            <a:rPr lang="en-IN"/>
            <a:t>Practical Assignments</a:t>
          </a:r>
          <a:endParaRPr lang="en-US"/>
        </a:p>
      </dgm:t>
    </dgm:pt>
    <dgm:pt modelId="{F1B69050-B0CC-443B-B437-A0079C3F4F83}" type="parTrans" cxnId="{C7A394A1-B171-4DA0-8624-C8F8F33BC8B5}">
      <dgm:prSet/>
      <dgm:spPr/>
      <dgm:t>
        <a:bodyPr/>
        <a:lstStyle/>
        <a:p>
          <a:endParaRPr lang="en-US"/>
        </a:p>
      </dgm:t>
    </dgm:pt>
    <dgm:pt modelId="{F5AAE77D-A313-4B8E-AD4F-E710BDC85213}" type="sibTrans" cxnId="{C7A394A1-B171-4DA0-8624-C8F8F33BC8B5}">
      <dgm:prSet/>
      <dgm:spPr/>
      <dgm:t>
        <a:bodyPr/>
        <a:lstStyle/>
        <a:p>
          <a:endParaRPr lang="en-US"/>
        </a:p>
      </dgm:t>
    </dgm:pt>
    <dgm:pt modelId="{C646195A-A6D7-405C-B000-A43A34440B64}">
      <dgm:prSet/>
      <dgm:spPr/>
      <dgm:t>
        <a:bodyPr/>
        <a:lstStyle/>
        <a:p>
          <a:pPr>
            <a:defRPr cap="all"/>
          </a:pPr>
          <a:r>
            <a:rPr lang="en-IN"/>
            <a:t>Certification on Completion</a:t>
          </a:r>
          <a:endParaRPr lang="en-US"/>
        </a:p>
      </dgm:t>
    </dgm:pt>
    <dgm:pt modelId="{D3A27921-1507-4FE4-8F59-62D264BBA952}" type="parTrans" cxnId="{A10BAA6D-6988-465B-B558-0558925677D7}">
      <dgm:prSet/>
      <dgm:spPr/>
      <dgm:t>
        <a:bodyPr/>
        <a:lstStyle/>
        <a:p>
          <a:endParaRPr lang="en-US"/>
        </a:p>
      </dgm:t>
    </dgm:pt>
    <dgm:pt modelId="{47CE4F2D-2AE1-4847-97E9-69EB35411D41}" type="sibTrans" cxnId="{A10BAA6D-6988-465B-B558-0558925677D7}">
      <dgm:prSet/>
      <dgm:spPr/>
      <dgm:t>
        <a:bodyPr/>
        <a:lstStyle/>
        <a:p>
          <a:endParaRPr lang="en-US"/>
        </a:p>
      </dgm:t>
    </dgm:pt>
    <dgm:pt modelId="{1FC70696-3D38-45D5-B726-0EE718CC2C27}">
      <dgm:prSet/>
      <dgm:spPr/>
      <dgm:t>
        <a:bodyPr/>
        <a:lstStyle/>
        <a:p>
          <a:pPr>
            <a:defRPr cap="all"/>
          </a:pPr>
          <a:r>
            <a:rPr lang="en-IN"/>
            <a:t>Duration: 3 Months</a:t>
          </a:r>
          <a:endParaRPr lang="en-US"/>
        </a:p>
      </dgm:t>
    </dgm:pt>
    <dgm:pt modelId="{2444D8D1-4236-49C0-990E-01531D08A2D1}" type="parTrans" cxnId="{66C9F2AF-647A-41E6-AD81-284DBDB3E9DA}">
      <dgm:prSet/>
      <dgm:spPr/>
      <dgm:t>
        <a:bodyPr/>
        <a:lstStyle/>
        <a:p>
          <a:endParaRPr lang="en-US"/>
        </a:p>
      </dgm:t>
    </dgm:pt>
    <dgm:pt modelId="{A0FC1382-994D-4E4E-A3D5-86DF362DB15D}" type="sibTrans" cxnId="{66C9F2AF-647A-41E6-AD81-284DBDB3E9DA}">
      <dgm:prSet/>
      <dgm:spPr/>
      <dgm:t>
        <a:bodyPr/>
        <a:lstStyle/>
        <a:p>
          <a:endParaRPr lang="en-US"/>
        </a:p>
      </dgm:t>
    </dgm:pt>
    <dgm:pt modelId="{2556A34B-CCD5-4B55-A779-1A5E2DB6C36B}" type="pres">
      <dgm:prSet presAssocID="{14A2FCC8-606B-4440-B392-AF94ABC31453}" presName="root" presStyleCnt="0">
        <dgm:presLayoutVars>
          <dgm:dir/>
          <dgm:resizeHandles val="exact"/>
        </dgm:presLayoutVars>
      </dgm:prSet>
      <dgm:spPr/>
    </dgm:pt>
    <dgm:pt modelId="{AFA01D7D-32F6-498F-8307-C6CC42B93A43}" type="pres">
      <dgm:prSet presAssocID="{69E2752A-9172-4D90-9E14-56A1B90712B8}" presName="compNode" presStyleCnt="0"/>
      <dgm:spPr/>
    </dgm:pt>
    <dgm:pt modelId="{55D327CB-21AB-4A60-A115-39766FD1A53B}" type="pres">
      <dgm:prSet presAssocID="{69E2752A-9172-4D90-9E14-56A1B90712B8}" presName="iconBgRect" presStyleLbl="bgShp" presStyleIdx="0" presStyleCnt="4"/>
      <dgm:spPr/>
    </dgm:pt>
    <dgm:pt modelId="{0B721D7B-CDAF-4796-A27E-A06A00463410}" type="pres">
      <dgm:prSet presAssocID="{69E2752A-9172-4D90-9E14-56A1B90712B8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80279D8B-A175-450D-ADFC-090F1B5837AC}" type="pres">
      <dgm:prSet presAssocID="{69E2752A-9172-4D90-9E14-56A1B90712B8}" presName="spaceRect" presStyleCnt="0"/>
      <dgm:spPr/>
    </dgm:pt>
    <dgm:pt modelId="{C5BBAC63-D72B-4A29-99B7-D9A6E8A3E815}" type="pres">
      <dgm:prSet presAssocID="{69E2752A-9172-4D90-9E14-56A1B90712B8}" presName="textRect" presStyleLbl="revTx" presStyleIdx="0" presStyleCnt="4">
        <dgm:presLayoutVars>
          <dgm:chMax val="1"/>
          <dgm:chPref val="1"/>
        </dgm:presLayoutVars>
      </dgm:prSet>
      <dgm:spPr/>
    </dgm:pt>
    <dgm:pt modelId="{894F9358-E097-475C-A52A-8841B7DEB11B}" type="pres">
      <dgm:prSet presAssocID="{7B42C50B-0CF7-431C-B566-00ED7BE0A438}" presName="sibTrans" presStyleCnt="0"/>
      <dgm:spPr/>
    </dgm:pt>
    <dgm:pt modelId="{CFBF2307-3855-4C4E-B8CE-58BC06742815}" type="pres">
      <dgm:prSet presAssocID="{C3BFB613-E354-4D68-AD29-C3DE65964BA2}" presName="compNode" presStyleCnt="0"/>
      <dgm:spPr/>
    </dgm:pt>
    <dgm:pt modelId="{9B82051A-2491-4B82-9FD4-0DBE89AF9D28}" type="pres">
      <dgm:prSet presAssocID="{C3BFB613-E354-4D68-AD29-C3DE65964BA2}" presName="iconBgRect" presStyleLbl="bgShp" presStyleIdx="1" presStyleCnt="4"/>
      <dgm:spPr/>
    </dgm:pt>
    <dgm:pt modelId="{2B57DD61-A6BB-4F30-A930-CB2EE868CD69}" type="pres">
      <dgm:prSet presAssocID="{C3BFB613-E354-4D68-AD29-C3DE65964BA2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D8AF3EC4-795C-4B20-A199-03E5B06215B9}" type="pres">
      <dgm:prSet presAssocID="{C3BFB613-E354-4D68-AD29-C3DE65964BA2}" presName="spaceRect" presStyleCnt="0"/>
      <dgm:spPr/>
    </dgm:pt>
    <dgm:pt modelId="{78B75C12-F716-486A-BACD-1B945FFD1EC7}" type="pres">
      <dgm:prSet presAssocID="{C3BFB613-E354-4D68-AD29-C3DE65964BA2}" presName="textRect" presStyleLbl="revTx" presStyleIdx="1" presStyleCnt="4">
        <dgm:presLayoutVars>
          <dgm:chMax val="1"/>
          <dgm:chPref val="1"/>
        </dgm:presLayoutVars>
      </dgm:prSet>
      <dgm:spPr/>
    </dgm:pt>
    <dgm:pt modelId="{DDC8505B-EE5A-4745-ADF6-3FA586ABA0A4}" type="pres">
      <dgm:prSet presAssocID="{F5AAE77D-A313-4B8E-AD4F-E710BDC85213}" presName="sibTrans" presStyleCnt="0"/>
      <dgm:spPr/>
    </dgm:pt>
    <dgm:pt modelId="{BE66EBF4-F7FF-4440-ABC3-CD1B08DAD434}" type="pres">
      <dgm:prSet presAssocID="{C646195A-A6D7-405C-B000-A43A34440B64}" presName="compNode" presStyleCnt="0"/>
      <dgm:spPr/>
    </dgm:pt>
    <dgm:pt modelId="{C7B92DA0-9874-4315-ADF7-766232C33F65}" type="pres">
      <dgm:prSet presAssocID="{C646195A-A6D7-405C-B000-A43A34440B64}" presName="iconBgRect" presStyleLbl="bgShp" presStyleIdx="2" presStyleCnt="4"/>
      <dgm:spPr/>
    </dgm:pt>
    <dgm:pt modelId="{E15F76E6-3F52-4B67-BBCB-FAF7880A4A9A}" type="pres">
      <dgm:prSet presAssocID="{C646195A-A6D7-405C-B000-A43A34440B64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"/>
        </a:ext>
      </dgm:extLst>
    </dgm:pt>
    <dgm:pt modelId="{500A82A9-67DC-490D-BB28-68FB0DEE552A}" type="pres">
      <dgm:prSet presAssocID="{C646195A-A6D7-405C-B000-A43A34440B64}" presName="spaceRect" presStyleCnt="0"/>
      <dgm:spPr/>
    </dgm:pt>
    <dgm:pt modelId="{301708B7-C724-496E-B755-3F41D061B8A0}" type="pres">
      <dgm:prSet presAssocID="{C646195A-A6D7-405C-B000-A43A34440B64}" presName="textRect" presStyleLbl="revTx" presStyleIdx="2" presStyleCnt="4">
        <dgm:presLayoutVars>
          <dgm:chMax val="1"/>
          <dgm:chPref val="1"/>
        </dgm:presLayoutVars>
      </dgm:prSet>
      <dgm:spPr/>
    </dgm:pt>
    <dgm:pt modelId="{6C59E9FD-9971-4C95-ADBC-86BAD042BF3C}" type="pres">
      <dgm:prSet presAssocID="{47CE4F2D-2AE1-4847-97E9-69EB35411D41}" presName="sibTrans" presStyleCnt="0"/>
      <dgm:spPr/>
    </dgm:pt>
    <dgm:pt modelId="{E7D0640B-79D0-4DAB-BAC9-0A0180D9625C}" type="pres">
      <dgm:prSet presAssocID="{1FC70696-3D38-45D5-B726-0EE718CC2C27}" presName="compNode" presStyleCnt="0"/>
      <dgm:spPr/>
    </dgm:pt>
    <dgm:pt modelId="{C87D55BD-8025-40A6-94E9-DFA6FEF9B8A4}" type="pres">
      <dgm:prSet presAssocID="{1FC70696-3D38-45D5-B726-0EE718CC2C27}" presName="iconBgRect" presStyleLbl="bgShp" presStyleIdx="3" presStyleCnt="4"/>
      <dgm:spPr/>
    </dgm:pt>
    <dgm:pt modelId="{C50D2A2B-628C-4C31-BECC-FA6BBE56BAEC}" type="pres">
      <dgm:prSet presAssocID="{1FC70696-3D38-45D5-B726-0EE718CC2C27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9C23728C-6768-40F6-8526-7C7564DFBD52}" type="pres">
      <dgm:prSet presAssocID="{1FC70696-3D38-45D5-B726-0EE718CC2C27}" presName="spaceRect" presStyleCnt="0"/>
      <dgm:spPr/>
    </dgm:pt>
    <dgm:pt modelId="{A8815718-9E7E-4412-B3CF-97C6874C99D9}" type="pres">
      <dgm:prSet presAssocID="{1FC70696-3D38-45D5-B726-0EE718CC2C27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7042352D-54AB-4A99-90BD-67F55A953699}" type="presOf" srcId="{1FC70696-3D38-45D5-B726-0EE718CC2C27}" destId="{A8815718-9E7E-4412-B3CF-97C6874C99D9}" srcOrd="0" destOrd="0" presId="urn:microsoft.com/office/officeart/2018/5/layout/IconCircleLabelList"/>
    <dgm:cxn modelId="{A10BAA6D-6988-465B-B558-0558925677D7}" srcId="{14A2FCC8-606B-4440-B392-AF94ABC31453}" destId="{C646195A-A6D7-405C-B000-A43A34440B64}" srcOrd="2" destOrd="0" parTransId="{D3A27921-1507-4FE4-8F59-62D264BBA952}" sibTransId="{47CE4F2D-2AE1-4847-97E9-69EB35411D41}"/>
    <dgm:cxn modelId="{4D502155-7E17-4BFB-967F-90E5AACDFD14}" srcId="{14A2FCC8-606B-4440-B392-AF94ABC31453}" destId="{69E2752A-9172-4D90-9E14-56A1B90712B8}" srcOrd="0" destOrd="0" parTransId="{6C87265A-2CB5-480E-8E54-05AA7C7D7DF1}" sibTransId="{7B42C50B-0CF7-431C-B566-00ED7BE0A438}"/>
    <dgm:cxn modelId="{F53CDD84-5CD1-43D9-8F96-9DBF1B861359}" type="presOf" srcId="{C646195A-A6D7-405C-B000-A43A34440B64}" destId="{301708B7-C724-496E-B755-3F41D061B8A0}" srcOrd="0" destOrd="0" presId="urn:microsoft.com/office/officeart/2018/5/layout/IconCircleLabelList"/>
    <dgm:cxn modelId="{C7A394A1-B171-4DA0-8624-C8F8F33BC8B5}" srcId="{14A2FCC8-606B-4440-B392-AF94ABC31453}" destId="{C3BFB613-E354-4D68-AD29-C3DE65964BA2}" srcOrd="1" destOrd="0" parTransId="{F1B69050-B0CC-443B-B437-A0079C3F4F83}" sibTransId="{F5AAE77D-A313-4B8E-AD4F-E710BDC85213}"/>
    <dgm:cxn modelId="{E088F8AC-CE63-4C5F-9707-D38EA0775FB2}" type="presOf" srcId="{C3BFB613-E354-4D68-AD29-C3DE65964BA2}" destId="{78B75C12-F716-486A-BACD-1B945FFD1EC7}" srcOrd="0" destOrd="0" presId="urn:microsoft.com/office/officeart/2018/5/layout/IconCircleLabelList"/>
    <dgm:cxn modelId="{66C9F2AF-647A-41E6-AD81-284DBDB3E9DA}" srcId="{14A2FCC8-606B-4440-B392-AF94ABC31453}" destId="{1FC70696-3D38-45D5-B726-0EE718CC2C27}" srcOrd="3" destOrd="0" parTransId="{2444D8D1-4236-49C0-990E-01531D08A2D1}" sibTransId="{A0FC1382-994D-4E4E-A3D5-86DF362DB15D}"/>
    <dgm:cxn modelId="{2B62F6C3-75EA-4754-B2FB-9C69C3F322E6}" type="presOf" srcId="{14A2FCC8-606B-4440-B392-AF94ABC31453}" destId="{2556A34B-CCD5-4B55-A779-1A5E2DB6C36B}" srcOrd="0" destOrd="0" presId="urn:microsoft.com/office/officeart/2018/5/layout/IconCircleLabelList"/>
    <dgm:cxn modelId="{86B3B0DD-BE07-486B-9ED3-D1799E403DAC}" type="presOf" srcId="{69E2752A-9172-4D90-9E14-56A1B90712B8}" destId="{C5BBAC63-D72B-4A29-99B7-D9A6E8A3E815}" srcOrd="0" destOrd="0" presId="urn:microsoft.com/office/officeart/2018/5/layout/IconCircleLabelList"/>
    <dgm:cxn modelId="{008DE776-CA44-4632-AE39-AB7175AABC9E}" type="presParOf" srcId="{2556A34B-CCD5-4B55-A779-1A5E2DB6C36B}" destId="{AFA01D7D-32F6-498F-8307-C6CC42B93A43}" srcOrd="0" destOrd="0" presId="urn:microsoft.com/office/officeart/2018/5/layout/IconCircleLabelList"/>
    <dgm:cxn modelId="{1B47235D-952B-4FB0-B752-2890F3C685AD}" type="presParOf" srcId="{AFA01D7D-32F6-498F-8307-C6CC42B93A43}" destId="{55D327CB-21AB-4A60-A115-39766FD1A53B}" srcOrd="0" destOrd="0" presId="urn:microsoft.com/office/officeart/2018/5/layout/IconCircleLabelList"/>
    <dgm:cxn modelId="{BC3AF48B-F0DA-4DE3-8E7F-BBFFD1CFFED6}" type="presParOf" srcId="{AFA01D7D-32F6-498F-8307-C6CC42B93A43}" destId="{0B721D7B-CDAF-4796-A27E-A06A00463410}" srcOrd="1" destOrd="0" presId="urn:microsoft.com/office/officeart/2018/5/layout/IconCircleLabelList"/>
    <dgm:cxn modelId="{EC88DF48-2B92-4D27-821E-949707E2BAAE}" type="presParOf" srcId="{AFA01D7D-32F6-498F-8307-C6CC42B93A43}" destId="{80279D8B-A175-450D-ADFC-090F1B5837AC}" srcOrd="2" destOrd="0" presId="urn:microsoft.com/office/officeart/2018/5/layout/IconCircleLabelList"/>
    <dgm:cxn modelId="{95C11668-205B-4818-BBA5-DDD47AD3FF25}" type="presParOf" srcId="{AFA01D7D-32F6-498F-8307-C6CC42B93A43}" destId="{C5BBAC63-D72B-4A29-99B7-D9A6E8A3E815}" srcOrd="3" destOrd="0" presId="urn:microsoft.com/office/officeart/2018/5/layout/IconCircleLabelList"/>
    <dgm:cxn modelId="{9E121C29-83B2-47E5-921E-F1D690DDD7DA}" type="presParOf" srcId="{2556A34B-CCD5-4B55-A779-1A5E2DB6C36B}" destId="{894F9358-E097-475C-A52A-8841B7DEB11B}" srcOrd="1" destOrd="0" presId="urn:microsoft.com/office/officeart/2018/5/layout/IconCircleLabelList"/>
    <dgm:cxn modelId="{326398BE-8CD4-4E99-9BAB-043260220BE5}" type="presParOf" srcId="{2556A34B-CCD5-4B55-A779-1A5E2DB6C36B}" destId="{CFBF2307-3855-4C4E-B8CE-58BC06742815}" srcOrd="2" destOrd="0" presId="urn:microsoft.com/office/officeart/2018/5/layout/IconCircleLabelList"/>
    <dgm:cxn modelId="{3794F1B1-551F-4A2F-97BB-7548B7A1A303}" type="presParOf" srcId="{CFBF2307-3855-4C4E-B8CE-58BC06742815}" destId="{9B82051A-2491-4B82-9FD4-0DBE89AF9D28}" srcOrd="0" destOrd="0" presId="urn:microsoft.com/office/officeart/2018/5/layout/IconCircleLabelList"/>
    <dgm:cxn modelId="{06935060-1CA1-4C8D-AAEB-B8422BBB8FA2}" type="presParOf" srcId="{CFBF2307-3855-4C4E-B8CE-58BC06742815}" destId="{2B57DD61-A6BB-4F30-A930-CB2EE868CD69}" srcOrd="1" destOrd="0" presId="urn:microsoft.com/office/officeart/2018/5/layout/IconCircleLabelList"/>
    <dgm:cxn modelId="{39CF6C64-EEC7-4F27-AF24-9F1A0E589717}" type="presParOf" srcId="{CFBF2307-3855-4C4E-B8CE-58BC06742815}" destId="{D8AF3EC4-795C-4B20-A199-03E5B06215B9}" srcOrd="2" destOrd="0" presId="urn:microsoft.com/office/officeart/2018/5/layout/IconCircleLabelList"/>
    <dgm:cxn modelId="{D10A09AF-6C6C-4680-9C9D-232FB551B2BB}" type="presParOf" srcId="{CFBF2307-3855-4C4E-B8CE-58BC06742815}" destId="{78B75C12-F716-486A-BACD-1B945FFD1EC7}" srcOrd="3" destOrd="0" presId="urn:microsoft.com/office/officeart/2018/5/layout/IconCircleLabelList"/>
    <dgm:cxn modelId="{B33933C3-67DD-4EB9-AD43-BA768A4D00A5}" type="presParOf" srcId="{2556A34B-CCD5-4B55-A779-1A5E2DB6C36B}" destId="{DDC8505B-EE5A-4745-ADF6-3FA586ABA0A4}" srcOrd="3" destOrd="0" presId="urn:microsoft.com/office/officeart/2018/5/layout/IconCircleLabelList"/>
    <dgm:cxn modelId="{4D5A2791-82DB-4381-BEA4-89CD79A6C4E2}" type="presParOf" srcId="{2556A34B-CCD5-4B55-A779-1A5E2DB6C36B}" destId="{BE66EBF4-F7FF-4440-ABC3-CD1B08DAD434}" srcOrd="4" destOrd="0" presId="urn:microsoft.com/office/officeart/2018/5/layout/IconCircleLabelList"/>
    <dgm:cxn modelId="{550C22E6-6F64-45FD-9638-D60846C6333C}" type="presParOf" srcId="{BE66EBF4-F7FF-4440-ABC3-CD1B08DAD434}" destId="{C7B92DA0-9874-4315-ADF7-766232C33F65}" srcOrd="0" destOrd="0" presId="urn:microsoft.com/office/officeart/2018/5/layout/IconCircleLabelList"/>
    <dgm:cxn modelId="{17A8D5A3-B8B2-4A84-9A7E-600AA7468060}" type="presParOf" srcId="{BE66EBF4-F7FF-4440-ABC3-CD1B08DAD434}" destId="{E15F76E6-3F52-4B67-BBCB-FAF7880A4A9A}" srcOrd="1" destOrd="0" presId="urn:microsoft.com/office/officeart/2018/5/layout/IconCircleLabelList"/>
    <dgm:cxn modelId="{139342D7-8A1B-472D-A696-0E093B18FD25}" type="presParOf" srcId="{BE66EBF4-F7FF-4440-ABC3-CD1B08DAD434}" destId="{500A82A9-67DC-490D-BB28-68FB0DEE552A}" srcOrd="2" destOrd="0" presId="urn:microsoft.com/office/officeart/2018/5/layout/IconCircleLabelList"/>
    <dgm:cxn modelId="{24CA6D4A-28F8-451B-859F-04F919BA6BA8}" type="presParOf" srcId="{BE66EBF4-F7FF-4440-ABC3-CD1B08DAD434}" destId="{301708B7-C724-496E-B755-3F41D061B8A0}" srcOrd="3" destOrd="0" presId="urn:microsoft.com/office/officeart/2018/5/layout/IconCircleLabelList"/>
    <dgm:cxn modelId="{8AB57838-606F-4F45-97A7-879F747D28AA}" type="presParOf" srcId="{2556A34B-CCD5-4B55-A779-1A5E2DB6C36B}" destId="{6C59E9FD-9971-4C95-ADBC-86BAD042BF3C}" srcOrd="5" destOrd="0" presId="urn:microsoft.com/office/officeart/2018/5/layout/IconCircleLabelList"/>
    <dgm:cxn modelId="{13A23DBC-1956-441D-A518-CB23398F0101}" type="presParOf" srcId="{2556A34B-CCD5-4B55-A779-1A5E2DB6C36B}" destId="{E7D0640B-79D0-4DAB-BAC9-0A0180D9625C}" srcOrd="6" destOrd="0" presId="urn:microsoft.com/office/officeart/2018/5/layout/IconCircleLabelList"/>
    <dgm:cxn modelId="{AB495886-4D1D-4822-875F-D5A51AB35470}" type="presParOf" srcId="{E7D0640B-79D0-4DAB-BAC9-0A0180D9625C}" destId="{C87D55BD-8025-40A6-94E9-DFA6FEF9B8A4}" srcOrd="0" destOrd="0" presId="urn:microsoft.com/office/officeart/2018/5/layout/IconCircleLabelList"/>
    <dgm:cxn modelId="{E673174E-AD74-4BC3-A6A7-18BD74E0EEDB}" type="presParOf" srcId="{E7D0640B-79D0-4DAB-BAC9-0A0180D9625C}" destId="{C50D2A2B-628C-4C31-BECC-FA6BBE56BAEC}" srcOrd="1" destOrd="0" presId="urn:microsoft.com/office/officeart/2018/5/layout/IconCircleLabelList"/>
    <dgm:cxn modelId="{8D94D808-943B-4C01-9B73-46BD58E1B0AB}" type="presParOf" srcId="{E7D0640B-79D0-4DAB-BAC9-0A0180D9625C}" destId="{9C23728C-6768-40F6-8526-7C7564DFBD52}" srcOrd="2" destOrd="0" presId="urn:microsoft.com/office/officeart/2018/5/layout/IconCircleLabelList"/>
    <dgm:cxn modelId="{D59ACE12-0930-4EF2-9EE8-48053B1F4070}" type="presParOf" srcId="{E7D0640B-79D0-4DAB-BAC9-0A0180D9625C}" destId="{A8815718-9E7E-4412-B3CF-97C6874C99D9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9A628F-542E-4982-8BD9-BCD493BD047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35BD1967-F015-4A99-A7C5-4F9FD8674713}">
      <dgm:prSet/>
      <dgm:spPr/>
      <dgm:t>
        <a:bodyPr/>
        <a:lstStyle/>
        <a:p>
          <a:r>
            <a:rPr lang="en-US" b="1" dirty="0"/>
            <a:t> Module 1: Basics of Human Resource Management in Hospitals</a:t>
          </a:r>
          <a:br>
            <a:rPr lang="en-US" dirty="0"/>
          </a:br>
          <a:r>
            <a:rPr lang="en-US" dirty="0"/>
            <a:t>Learn the foundation of HR – why managing people is important in hospitals.</a:t>
          </a:r>
        </a:p>
      </dgm:t>
    </dgm:pt>
    <dgm:pt modelId="{E764F527-F037-4D96-8E29-CDAF0BE21823}" type="parTrans" cxnId="{E13DB76F-B2DF-4B72-9F96-1D2CA5A42126}">
      <dgm:prSet/>
      <dgm:spPr/>
      <dgm:t>
        <a:bodyPr/>
        <a:lstStyle/>
        <a:p>
          <a:endParaRPr lang="en-US"/>
        </a:p>
      </dgm:t>
    </dgm:pt>
    <dgm:pt modelId="{E5CDBBDA-6628-4B93-AED0-5BB8D02F075A}" type="sibTrans" cxnId="{E13DB76F-B2DF-4B72-9F96-1D2CA5A42126}">
      <dgm:prSet/>
      <dgm:spPr/>
      <dgm:t>
        <a:bodyPr/>
        <a:lstStyle/>
        <a:p>
          <a:endParaRPr lang="en-US"/>
        </a:p>
      </dgm:t>
    </dgm:pt>
    <dgm:pt modelId="{F1165067-C8A8-453F-8B35-6D7A672DBA90}">
      <dgm:prSet/>
      <dgm:spPr/>
      <dgm:t>
        <a:bodyPr/>
        <a:lstStyle/>
        <a:p>
          <a:r>
            <a:rPr lang="en-US" b="1" dirty="0"/>
            <a:t> Module 2: Overview of Human Resource Planning in Hospitals</a:t>
          </a:r>
          <a:br>
            <a:rPr lang="en-US" dirty="0"/>
          </a:br>
          <a:r>
            <a:rPr lang="en-US" dirty="0"/>
            <a:t>Understand how hospitals plan for hiring, staffing, and HR policy.</a:t>
          </a:r>
        </a:p>
      </dgm:t>
    </dgm:pt>
    <dgm:pt modelId="{D0CEFAEE-857D-4BE9-9F27-F197A12FBD24}" type="parTrans" cxnId="{4041BDA9-81D7-4CC2-8746-79557450ABD3}">
      <dgm:prSet/>
      <dgm:spPr/>
      <dgm:t>
        <a:bodyPr/>
        <a:lstStyle/>
        <a:p>
          <a:endParaRPr lang="en-US"/>
        </a:p>
      </dgm:t>
    </dgm:pt>
    <dgm:pt modelId="{4B9C4BFC-E11E-4369-8317-3FCA01A2CD92}" type="sibTrans" cxnId="{4041BDA9-81D7-4CC2-8746-79557450ABD3}">
      <dgm:prSet/>
      <dgm:spPr/>
      <dgm:t>
        <a:bodyPr/>
        <a:lstStyle/>
        <a:p>
          <a:endParaRPr lang="en-US"/>
        </a:p>
      </dgm:t>
    </dgm:pt>
    <dgm:pt modelId="{557851D7-F57F-43F9-934C-483138F55A53}">
      <dgm:prSet/>
      <dgm:spPr/>
      <dgm:t>
        <a:bodyPr/>
        <a:lstStyle/>
        <a:p>
          <a:r>
            <a:rPr lang="en-US" b="1" dirty="0"/>
            <a:t> Module 3: Human Resource Planning Process</a:t>
          </a:r>
          <a:br>
            <a:rPr lang="en-US" dirty="0"/>
          </a:br>
          <a:r>
            <a:rPr lang="en-US" dirty="0"/>
            <a:t>Step-by-step process to predict staff needs and prepare for hospital demands.</a:t>
          </a:r>
        </a:p>
      </dgm:t>
    </dgm:pt>
    <dgm:pt modelId="{B6EDADA8-5F43-4BED-9475-B797EC6CE753}" type="parTrans" cxnId="{880FEDAB-0D9E-407B-9A51-D534CE17DFCB}">
      <dgm:prSet/>
      <dgm:spPr/>
      <dgm:t>
        <a:bodyPr/>
        <a:lstStyle/>
        <a:p>
          <a:endParaRPr lang="en-US"/>
        </a:p>
      </dgm:t>
    </dgm:pt>
    <dgm:pt modelId="{FB5EF89A-62CE-439A-8FB0-57154F65E2FC}" type="sibTrans" cxnId="{880FEDAB-0D9E-407B-9A51-D534CE17DFCB}">
      <dgm:prSet/>
      <dgm:spPr/>
      <dgm:t>
        <a:bodyPr/>
        <a:lstStyle/>
        <a:p>
          <a:endParaRPr lang="en-US"/>
        </a:p>
      </dgm:t>
    </dgm:pt>
    <dgm:pt modelId="{BD31E212-06C4-4DC9-B5A0-37A3D35B53C3}">
      <dgm:prSet/>
      <dgm:spPr/>
      <dgm:t>
        <a:bodyPr/>
        <a:lstStyle/>
        <a:p>
          <a:r>
            <a:rPr lang="en-US" b="1" dirty="0"/>
            <a:t> Module 4: Recruitment and Selection of Employees</a:t>
          </a:r>
          <a:br>
            <a:rPr lang="en-US" dirty="0"/>
          </a:br>
          <a:r>
            <a:rPr lang="en-US" dirty="0"/>
            <a:t>Learn how to attract, select, and hire the right staff for hospital roles.</a:t>
          </a:r>
        </a:p>
      </dgm:t>
    </dgm:pt>
    <dgm:pt modelId="{6D54D141-F111-46F3-BCAB-74DAE67FD1EF}" type="parTrans" cxnId="{ACF3A023-6662-4FE8-B014-6B0C1EE4A23B}">
      <dgm:prSet/>
      <dgm:spPr/>
      <dgm:t>
        <a:bodyPr/>
        <a:lstStyle/>
        <a:p>
          <a:endParaRPr lang="en-US"/>
        </a:p>
      </dgm:t>
    </dgm:pt>
    <dgm:pt modelId="{53DB9929-C138-4D0F-887D-D4C1B2F289E0}" type="sibTrans" cxnId="{ACF3A023-6662-4FE8-B014-6B0C1EE4A23B}">
      <dgm:prSet/>
      <dgm:spPr/>
      <dgm:t>
        <a:bodyPr/>
        <a:lstStyle/>
        <a:p>
          <a:endParaRPr lang="en-US"/>
        </a:p>
      </dgm:t>
    </dgm:pt>
    <dgm:pt modelId="{31A6CABB-0961-4FD2-87F2-C1EF4B195284}" type="pres">
      <dgm:prSet presAssocID="{D09A628F-542E-4982-8BD9-BCD493BD0477}" presName="root" presStyleCnt="0">
        <dgm:presLayoutVars>
          <dgm:dir/>
          <dgm:resizeHandles val="exact"/>
        </dgm:presLayoutVars>
      </dgm:prSet>
      <dgm:spPr/>
    </dgm:pt>
    <dgm:pt modelId="{D7B77B07-23AC-4706-92BF-A63462C3BA51}" type="pres">
      <dgm:prSet presAssocID="{35BD1967-F015-4A99-A7C5-4F9FD8674713}" presName="compNode" presStyleCnt="0"/>
      <dgm:spPr/>
    </dgm:pt>
    <dgm:pt modelId="{B5DC0E19-ED72-41AE-8686-BD26C34ECFE2}" type="pres">
      <dgm:prSet presAssocID="{35BD1967-F015-4A99-A7C5-4F9FD8674713}" presName="bgRect" presStyleLbl="bgShp" presStyleIdx="0" presStyleCnt="4"/>
      <dgm:spPr/>
    </dgm:pt>
    <dgm:pt modelId="{EEDF6578-3912-4497-9E97-382CBCD6582C}" type="pres">
      <dgm:prSet presAssocID="{35BD1967-F015-4A99-A7C5-4F9FD8674713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117A7EF3-45A4-4F0F-A33D-845289BA06C0}" type="pres">
      <dgm:prSet presAssocID="{35BD1967-F015-4A99-A7C5-4F9FD8674713}" presName="spaceRect" presStyleCnt="0"/>
      <dgm:spPr/>
    </dgm:pt>
    <dgm:pt modelId="{A48E8422-7516-4DA5-BFC4-F8FCCCA7B721}" type="pres">
      <dgm:prSet presAssocID="{35BD1967-F015-4A99-A7C5-4F9FD8674713}" presName="parTx" presStyleLbl="revTx" presStyleIdx="0" presStyleCnt="4">
        <dgm:presLayoutVars>
          <dgm:chMax val="0"/>
          <dgm:chPref val="0"/>
        </dgm:presLayoutVars>
      </dgm:prSet>
      <dgm:spPr/>
    </dgm:pt>
    <dgm:pt modelId="{D3867E53-ACF0-4955-909F-97B66CD774D1}" type="pres">
      <dgm:prSet presAssocID="{E5CDBBDA-6628-4B93-AED0-5BB8D02F075A}" presName="sibTrans" presStyleCnt="0"/>
      <dgm:spPr/>
    </dgm:pt>
    <dgm:pt modelId="{69BFD02A-9F15-4D02-AF46-CE3C4DB603F0}" type="pres">
      <dgm:prSet presAssocID="{F1165067-C8A8-453F-8B35-6D7A672DBA90}" presName="compNode" presStyleCnt="0"/>
      <dgm:spPr/>
    </dgm:pt>
    <dgm:pt modelId="{F36529BE-ADB4-4931-A546-706D0D55CDB4}" type="pres">
      <dgm:prSet presAssocID="{F1165067-C8A8-453F-8B35-6D7A672DBA90}" presName="bgRect" presStyleLbl="bgShp" presStyleIdx="1" presStyleCnt="4"/>
      <dgm:spPr/>
    </dgm:pt>
    <dgm:pt modelId="{1648E3E2-6248-4C38-B4F3-69B51741BDC6}" type="pres">
      <dgm:prSet presAssocID="{F1165067-C8A8-453F-8B35-6D7A672DBA90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639375C0-6F7D-463B-95EA-8932720A1AE6}" type="pres">
      <dgm:prSet presAssocID="{F1165067-C8A8-453F-8B35-6D7A672DBA90}" presName="spaceRect" presStyleCnt="0"/>
      <dgm:spPr/>
    </dgm:pt>
    <dgm:pt modelId="{FE5C313F-F438-4BF3-A27D-F63EF3940B5B}" type="pres">
      <dgm:prSet presAssocID="{F1165067-C8A8-453F-8B35-6D7A672DBA90}" presName="parTx" presStyleLbl="revTx" presStyleIdx="1" presStyleCnt="4">
        <dgm:presLayoutVars>
          <dgm:chMax val="0"/>
          <dgm:chPref val="0"/>
        </dgm:presLayoutVars>
      </dgm:prSet>
      <dgm:spPr/>
    </dgm:pt>
    <dgm:pt modelId="{406DC60A-FEB0-4001-ADF0-0803FB0486EC}" type="pres">
      <dgm:prSet presAssocID="{4B9C4BFC-E11E-4369-8317-3FCA01A2CD92}" presName="sibTrans" presStyleCnt="0"/>
      <dgm:spPr/>
    </dgm:pt>
    <dgm:pt modelId="{61886D3A-5078-48FB-92B4-63959859BA7B}" type="pres">
      <dgm:prSet presAssocID="{557851D7-F57F-43F9-934C-483138F55A53}" presName="compNode" presStyleCnt="0"/>
      <dgm:spPr/>
    </dgm:pt>
    <dgm:pt modelId="{B993F572-757E-45E2-84BF-8D059CB35167}" type="pres">
      <dgm:prSet presAssocID="{557851D7-F57F-43F9-934C-483138F55A53}" presName="bgRect" presStyleLbl="bgShp" presStyleIdx="2" presStyleCnt="4"/>
      <dgm:spPr/>
    </dgm:pt>
    <dgm:pt modelId="{2A4AA2DF-6EFA-4163-885B-52B04556F683}" type="pres">
      <dgm:prSet presAssocID="{557851D7-F57F-43F9-934C-483138F55A53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rrow Circle"/>
        </a:ext>
      </dgm:extLst>
    </dgm:pt>
    <dgm:pt modelId="{7F876822-9CCB-4EF7-A28D-FC814D191CC8}" type="pres">
      <dgm:prSet presAssocID="{557851D7-F57F-43F9-934C-483138F55A53}" presName="spaceRect" presStyleCnt="0"/>
      <dgm:spPr/>
    </dgm:pt>
    <dgm:pt modelId="{F8A4D511-5E6E-4A53-8DE1-1E277012A34A}" type="pres">
      <dgm:prSet presAssocID="{557851D7-F57F-43F9-934C-483138F55A53}" presName="parTx" presStyleLbl="revTx" presStyleIdx="2" presStyleCnt="4">
        <dgm:presLayoutVars>
          <dgm:chMax val="0"/>
          <dgm:chPref val="0"/>
        </dgm:presLayoutVars>
      </dgm:prSet>
      <dgm:spPr/>
    </dgm:pt>
    <dgm:pt modelId="{8FD1FBBF-D3F5-4281-B492-99BCDEC51AA3}" type="pres">
      <dgm:prSet presAssocID="{FB5EF89A-62CE-439A-8FB0-57154F65E2FC}" presName="sibTrans" presStyleCnt="0"/>
      <dgm:spPr/>
    </dgm:pt>
    <dgm:pt modelId="{585BA36C-8F8E-404E-9FE2-8665403E6DEE}" type="pres">
      <dgm:prSet presAssocID="{BD31E212-06C4-4DC9-B5A0-37A3D35B53C3}" presName="compNode" presStyleCnt="0"/>
      <dgm:spPr/>
    </dgm:pt>
    <dgm:pt modelId="{EC757D7E-3197-4CEC-8699-655427EA1976}" type="pres">
      <dgm:prSet presAssocID="{BD31E212-06C4-4DC9-B5A0-37A3D35B53C3}" presName="bgRect" presStyleLbl="bgShp" presStyleIdx="3" presStyleCnt="4"/>
      <dgm:spPr/>
    </dgm:pt>
    <dgm:pt modelId="{9F7CFAFA-BB19-43A7-A0CE-84F19A276A1D}" type="pres">
      <dgm:prSet presAssocID="{BD31E212-06C4-4DC9-B5A0-37A3D35B53C3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 of People"/>
        </a:ext>
      </dgm:extLst>
    </dgm:pt>
    <dgm:pt modelId="{7C72B272-3519-41BC-8BF5-D5B63427E3C7}" type="pres">
      <dgm:prSet presAssocID="{BD31E212-06C4-4DC9-B5A0-37A3D35B53C3}" presName="spaceRect" presStyleCnt="0"/>
      <dgm:spPr/>
    </dgm:pt>
    <dgm:pt modelId="{448F535F-0124-48D7-9675-0405AB720B0E}" type="pres">
      <dgm:prSet presAssocID="{BD31E212-06C4-4DC9-B5A0-37A3D35B53C3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C955E119-8D33-48C7-9D69-0E75876B737E}" type="presOf" srcId="{557851D7-F57F-43F9-934C-483138F55A53}" destId="{F8A4D511-5E6E-4A53-8DE1-1E277012A34A}" srcOrd="0" destOrd="0" presId="urn:microsoft.com/office/officeart/2018/2/layout/IconVerticalSolidList"/>
    <dgm:cxn modelId="{ACF3A023-6662-4FE8-B014-6B0C1EE4A23B}" srcId="{D09A628F-542E-4982-8BD9-BCD493BD0477}" destId="{BD31E212-06C4-4DC9-B5A0-37A3D35B53C3}" srcOrd="3" destOrd="0" parTransId="{6D54D141-F111-46F3-BCAB-74DAE67FD1EF}" sibTransId="{53DB9929-C138-4D0F-887D-D4C1B2F289E0}"/>
    <dgm:cxn modelId="{E13DB76F-B2DF-4B72-9F96-1D2CA5A42126}" srcId="{D09A628F-542E-4982-8BD9-BCD493BD0477}" destId="{35BD1967-F015-4A99-A7C5-4F9FD8674713}" srcOrd="0" destOrd="0" parTransId="{E764F527-F037-4D96-8E29-CDAF0BE21823}" sibTransId="{E5CDBBDA-6628-4B93-AED0-5BB8D02F075A}"/>
    <dgm:cxn modelId="{9B8F3285-3416-4155-AE5D-F62C630AB9EA}" type="presOf" srcId="{35BD1967-F015-4A99-A7C5-4F9FD8674713}" destId="{A48E8422-7516-4DA5-BFC4-F8FCCCA7B721}" srcOrd="0" destOrd="0" presId="urn:microsoft.com/office/officeart/2018/2/layout/IconVerticalSolidList"/>
    <dgm:cxn modelId="{153C4296-6FC5-4831-A4EF-8A4D9885CDB1}" type="presOf" srcId="{BD31E212-06C4-4DC9-B5A0-37A3D35B53C3}" destId="{448F535F-0124-48D7-9675-0405AB720B0E}" srcOrd="0" destOrd="0" presId="urn:microsoft.com/office/officeart/2018/2/layout/IconVerticalSolidList"/>
    <dgm:cxn modelId="{B94C39A6-DAF4-4C98-B892-AE8CF722BADD}" type="presOf" srcId="{D09A628F-542E-4982-8BD9-BCD493BD0477}" destId="{31A6CABB-0961-4FD2-87F2-C1EF4B195284}" srcOrd="0" destOrd="0" presId="urn:microsoft.com/office/officeart/2018/2/layout/IconVerticalSolidList"/>
    <dgm:cxn modelId="{4041BDA9-81D7-4CC2-8746-79557450ABD3}" srcId="{D09A628F-542E-4982-8BD9-BCD493BD0477}" destId="{F1165067-C8A8-453F-8B35-6D7A672DBA90}" srcOrd="1" destOrd="0" parTransId="{D0CEFAEE-857D-4BE9-9F27-F197A12FBD24}" sibTransId="{4B9C4BFC-E11E-4369-8317-3FCA01A2CD92}"/>
    <dgm:cxn modelId="{880FEDAB-0D9E-407B-9A51-D534CE17DFCB}" srcId="{D09A628F-542E-4982-8BD9-BCD493BD0477}" destId="{557851D7-F57F-43F9-934C-483138F55A53}" srcOrd="2" destOrd="0" parTransId="{B6EDADA8-5F43-4BED-9475-B797EC6CE753}" sibTransId="{FB5EF89A-62CE-439A-8FB0-57154F65E2FC}"/>
    <dgm:cxn modelId="{0A2599C0-BDF6-4F4C-A4CB-CCD2C90286C0}" type="presOf" srcId="{F1165067-C8A8-453F-8B35-6D7A672DBA90}" destId="{FE5C313F-F438-4BF3-A27D-F63EF3940B5B}" srcOrd="0" destOrd="0" presId="urn:microsoft.com/office/officeart/2018/2/layout/IconVerticalSolidList"/>
    <dgm:cxn modelId="{E38E396D-9D23-48B9-9CD8-4F2A95A98862}" type="presParOf" srcId="{31A6CABB-0961-4FD2-87F2-C1EF4B195284}" destId="{D7B77B07-23AC-4706-92BF-A63462C3BA51}" srcOrd="0" destOrd="0" presId="urn:microsoft.com/office/officeart/2018/2/layout/IconVerticalSolidList"/>
    <dgm:cxn modelId="{C7BD0034-35FF-4989-B052-7A1DAF9853B2}" type="presParOf" srcId="{D7B77B07-23AC-4706-92BF-A63462C3BA51}" destId="{B5DC0E19-ED72-41AE-8686-BD26C34ECFE2}" srcOrd="0" destOrd="0" presId="urn:microsoft.com/office/officeart/2018/2/layout/IconVerticalSolidList"/>
    <dgm:cxn modelId="{C3A7C9C7-38AF-4ED1-BDCD-943CBC9031DD}" type="presParOf" srcId="{D7B77B07-23AC-4706-92BF-A63462C3BA51}" destId="{EEDF6578-3912-4497-9E97-382CBCD6582C}" srcOrd="1" destOrd="0" presId="urn:microsoft.com/office/officeart/2018/2/layout/IconVerticalSolidList"/>
    <dgm:cxn modelId="{33490A71-1F61-4938-8C4D-79EC8857355B}" type="presParOf" srcId="{D7B77B07-23AC-4706-92BF-A63462C3BA51}" destId="{117A7EF3-45A4-4F0F-A33D-845289BA06C0}" srcOrd="2" destOrd="0" presId="urn:microsoft.com/office/officeart/2018/2/layout/IconVerticalSolidList"/>
    <dgm:cxn modelId="{F85DB233-7B9F-4B5A-9ECB-435350C951D4}" type="presParOf" srcId="{D7B77B07-23AC-4706-92BF-A63462C3BA51}" destId="{A48E8422-7516-4DA5-BFC4-F8FCCCA7B721}" srcOrd="3" destOrd="0" presId="urn:microsoft.com/office/officeart/2018/2/layout/IconVerticalSolidList"/>
    <dgm:cxn modelId="{9901D442-F754-4776-A46F-0A42DFAB2B84}" type="presParOf" srcId="{31A6CABB-0961-4FD2-87F2-C1EF4B195284}" destId="{D3867E53-ACF0-4955-909F-97B66CD774D1}" srcOrd="1" destOrd="0" presId="urn:microsoft.com/office/officeart/2018/2/layout/IconVerticalSolidList"/>
    <dgm:cxn modelId="{D3AC08DF-BD8D-47B0-95B6-8C32FDEFA270}" type="presParOf" srcId="{31A6CABB-0961-4FD2-87F2-C1EF4B195284}" destId="{69BFD02A-9F15-4D02-AF46-CE3C4DB603F0}" srcOrd="2" destOrd="0" presId="urn:microsoft.com/office/officeart/2018/2/layout/IconVerticalSolidList"/>
    <dgm:cxn modelId="{5C0D0F8A-B9C6-4ECC-974E-6F07AD8C6570}" type="presParOf" srcId="{69BFD02A-9F15-4D02-AF46-CE3C4DB603F0}" destId="{F36529BE-ADB4-4931-A546-706D0D55CDB4}" srcOrd="0" destOrd="0" presId="urn:microsoft.com/office/officeart/2018/2/layout/IconVerticalSolidList"/>
    <dgm:cxn modelId="{2C2F172E-FE6F-4C2B-8115-A602E4359F42}" type="presParOf" srcId="{69BFD02A-9F15-4D02-AF46-CE3C4DB603F0}" destId="{1648E3E2-6248-4C38-B4F3-69B51741BDC6}" srcOrd="1" destOrd="0" presId="urn:microsoft.com/office/officeart/2018/2/layout/IconVerticalSolidList"/>
    <dgm:cxn modelId="{9800B4D1-B8FD-42B0-BAFB-8CB30CDECECC}" type="presParOf" srcId="{69BFD02A-9F15-4D02-AF46-CE3C4DB603F0}" destId="{639375C0-6F7D-463B-95EA-8932720A1AE6}" srcOrd="2" destOrd="0" presId="urn:microsoft.com/office/officeart/2018/2/layout/IconVerticalSolidList"/>
    <dgm:cxn modelId="{0E4414E0-1D82-49FC-810E-03C455528AF5}" type="presParOf" srcId="{69BFD02A-9F15-4D02-AF46-CE3C4DB603F0}" destId="{FE5C313F-F438-4BF3-A27D-F63EF3940B5B}" srcOrd="3" destOrd="0" presId="urn:microsoft.com/office/officeart/2018/2/layout/IconVerticalSolidList"/>
    <dgm:cxn modelId="{3996739F-879A-4C13-BD3C-B3A3F121B5AF}" type="presParOf" srcId="{31A6CABB-0961-4FD2-87F2-C1EF4B195284}" destId="{406DC60A-FEB0-4001-ADF0-0803FB0486EC}" srcOrd="3" destOrd="0" presId="urn:microsoft.com/office/officeart/2018/2/layout/IconVerticalSolidList"/>
    <dgm:cxn modelId="{884238E5-63CD-4BA2-AA77-E686E478E8D5}" type="presParOf" srcId="{31A6CABB-0961-4FD2-87F2-C1EF4B195284}" destId="{61886D3A-5078-48FB-92B4-63959859BA7B}" srcOrd="4" destOrd="0" presId="urn:microsoft.com/office/officeart/2018/2/layout/IconVerticalSolidList"/>
    <dgm:cxn modelId="{9E7FCC5A-56CC-4F77-B553-23C4198E25E6}" type="presParOf" srcId="{61886D3A-5078-48FB-92B4-63959859BA7B}" destId="{B993F572-757E-45E2-84BF-8D059CB35167}" srcOrd="0" destOrd="0" presId="urn:microsoft.com/office/officeart/2018/2/layout/IconVerticalSolidList"/>
    <dgm:cxn modelId="{8F876E6C-95F6-471A-834D-E1E7767D5CC1}" type="presParOf" srcId="{61886D3A-5078-48FB-92B4-63959859BA7B}" destId="{2A4AA2DF-6EFA-4163-885B-52B04556F683}" srcOrd="1" destOrd="0" presId="urn:microsoft.com/office/officeart/2018/2/layout/IconVerticalSolidList"/>
    <dgm:cxn modelId="{70A24ED5-95F7-41B5-840C-BD6180C9E7B1}" type="presParOf" srcId="{61886D3A-5078-48FB-92B4-63959859BA7B}" destId="{7F876822-9CCB-4EF7-A28D-FC814D191CC8}" srcOrd="2" destOrd="0" presId="urn:microsoft.com/office/officeart/2018/2/layout/IconVerticalSolidList"/>
    <dgm:cxn modelId="{0C390AE4-A805-428E-8169-C21ADE5514B9}" type="presParOf" srcId="{61886D3A-5078-48FB-92B4-63959859BA7B}" destId="{F8A4D511-5E6E-4A53-8DE1-1E277012A34A}" srcOrd="3" destOrd="0" presId="urn:microsoft.com/office/officeart/2018/2/layout/IconVerticalSolidList"/>
    <dgm:cxn modelId="{619E616F-1AF7-4CC6-9296-FBA66BB2544A}" type="presParOf" srcId="{31A6CABB-0961-4FD2-87F2-C1EF4B195284}" destId="{8FD1FBBF-D3F5-4281-B492-99BCDEC51AA3}" srcOrd="5" destOrd="0" presId="urn:microsoft.com/office/officeart/2018/2/layout/IconVerticalSolidList"/>
    <dgm:cxn modelId="{1B14C949-1B5D-457A-9859-1B3237B078D4}" type="presParOf" srcId="{31A6CABB-0961-4FD2-87F2-C1EF4B195284}" destId="{585BA36C-8F8E-404E-9FE2-8665403E6DEE}" srcOrd="6" destOrd="0" presId="urn:microsoft.com/office/officeart/2018/2/layout/IconVerticalSolidList"/>
    <dgm:cxn modelId="{D88F332D-7CA8-4340-8038-43AE62E4BDDE}" type="presParOf" srcId="{585BA36C-8F8E-404E-9FE2-8665403E6DEE}" destId="{EC757D7E-3197-4CEC-8699-655427EA1976}" srcOrd="0" destOrd="0" presId="urn:microsoft.com/office/officeart/2018/2/layout/IconVerticalSolidList"/>
    <dgm:cxn modelId="{B29EFB93-4979-4573-8E37-AC4611651616}" type="presParOf" srcId="{585BA36C-8F8E-404E-9FE2-8665403E6DEE}" destId="{9F7CFAFA-BB19-43A7-A0CE-84F19A276A1D}" srcOrd="1" destOrd="0" presId="urn:microsoft.com/office/officeart/2018/2/layout/IconVerticalSolidList"/>
    <dgm:cxn modelId="{83BBA3B9-0F91-4508-BBB6-BAF73AB518C2}" type="presParOf" srcId="{585BA36C-8F8E-404E-9FE2-8665403E6DEE}" destId="{7C72B272-3519-41BC-8BF5-D5B63427E3C7}" srcOrd="2" destOrd="0" presId="urn:microsoft.com/office/officeart/2018/2/layout/IconVerticalSolidList"/>
    <dgm:cxn modelId="{A970F14F-3CC9-4730-98FE-4DDC9D207EC0}" type="presParOf" srcId="{585BA36C-8F8E-404E-9FE2-8665403E6DEE}" destId="{448F535F-0124-48D7-9675-0405AB720B0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3E2B861-A687-4BB5-8958-E40B860FA99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805B99A7-6431-4FBD-96DD-05C4B2883C5B}">
      <dgm:prSet/>
      <dgm:spPr/>
      <dgm:t>
        <a:bodyPr/>
        <a:lstStyle/>
        <a:p>
          <a:r>
            <a:rPr lang="en-US" b="1"/>
            <a:t>Module 5: Selection Process and Training of Employees</a:t>
          </a:r>
          <a:br>
            <a:rPr lang="en-US"/>
          </a:br>
          <a:r>
            <a:rPr lang="en-US"/>
            <a:t>Covers interviews, testing, and how to train new employees effectively.</a:t>
          </a:r>
        </a:p>
      </dgm:t>
    </dgm:pt>
    <dgm:pt modelId="{F244229B-2C1C-457F-95A2-A77BF7E66234}" type="parTrans" cxnId="{D62C3B45-2C77-4BED-8E38-0BC2B9227D36}">
      <dgm:prSet/>
      <dgm:spPr/>
      <dgm:t>
        <a:bodyPr/>
        <a:lstStyle/>
        <a:p>
          <a:endParaRPr lang="en-US"/>
        </a:p>
      </dgm:t>
    </dgm:pt>
    <dgm:pt modelId="{B697D5E8-93FA-4F58-B9B8-8D0B4799CE5B}" type="sibTrans" cxnId="{D62C3B45-2C77-4BED-8E38-0BC2B9227D36}">
      <dgm:prSet/>
      <dgm:spPr/>
      <dgm:t>
        <a:bodyPr/>
        <a:lstStyle/>
        <a:p>
          <a:endParaRPr lang="en-US"/>
        </a:p>
      </dgm:t>
    </dgm:pt>
    <dgm:pt modelId="{1C5557CE-B48F-41D0-ABB7-CC8008F3A158}">
      <dgm:prSet/>
      <dgm:spPr/>
      <dgm:t>
        <a:bodyPr/>
        <a:lstStyle/>
        <a:p>
          <a:r>
            <a:rPr lang="en-US" b="1"/>
            <a:t>Module 6: Wage and Salary Administration</a:t>
          </a:r>
          <a:br>
            <a:rPr lang="en-US"/>
          </a:br>
          <a:r>
            <a:rPr lang="en-US"/>
            <a:t>Understand how to design fair salary structures and manage employee pay.</a:t>
          </a:r>
        </a:p>
      </dgm:t>
    </dgm:pt>
    <dgm:pt modelId="{F7B8B55E-8D5A-46AE-B3AE-31F94F241EA2}" type="parTrans" cxnId="{ED4DDF4B-514D-41DA-BCC8-50E31F7FBE1E}">
      <dgm:prSet/>
      <dgm:spPr/>
      <dgm:t>
        <a:bodyPr/>
        <a:lstStyle/>
        <a:p>
          <a:endParaRPr lang="en-US"/>
        </a:p>
      </dgm:t>
    </dgm:pt>
    <dgm:pt modelId="{853B3308-CFD5-43A8-996E-086CD4C15339}" type="sibTrans" cxnId="{ED4DDF4B-514D-41DA-BCC8-50E31F7FBE1E}">
      <dgm:prSet/>
      <dgm:spPr/>
      <dgm:t>
        <a:bodyPr/>
        <a:lstStyle/>
        <a:p>
          <a:endParaRPr lang="en-US"/>
        </a:p>
      </dgm:t>
    </dgm:pt>
    <dgm:pt modelId="{7271ACC5-35BD-4AAF-A837-9D3F987B7D01}">
      <dgm:prSet/>
      <dgm:spPr/>
      <dgm:t>
        <a:bodyPr/>
        <a:lstStyle/>
        <a:p>
          <a:r>
            <a:rPr lang="en-US" b="1"/>
            <a:t>Module 7: Job Evaluation and Working Conditions</a:t>
          </a:r>
          <a:br>
            <a:rPr lang="en-US"/>
          </a:br>
          <a:r>
            <a:rPr lang="en-US"/>
            <a:t>Learn to evaluate job roles and improve working environments for hospital staff.</a:t>
          </a:r>
        </a:p>
      </dgm:t>
    </dgm:pt>
    <dgm:pt modelId="{65804172-B314-4B75-86BF-0252170779A2}" type="parTrans" cxnId="{733CC2FB-18BE-48CA-B012-E5A13FBAE123}">
      <dgm:prSet/>
      <dgm:spPr/>
      <dgm:t>
        <a:bodyPr/>
        <a:lstStyle/>
        <a:p>
          <a:endParaRPr lang="en-US"/>
        </a:p>
      </dgm:t>
    </dgm:pt>
    <dgm:pt modelId="{33FF5A36-96D8-4B76-9D97-A5A17F681C8D}" type="sibTrans" cxnId="{733CC2FB-18BE-48CA-B012-E5A13FBAE123}">
      <dgm:prSet/>
      <dgm:spPr/>
      <dgm:t>
        <a:bodyPr/>
        <a:lstStyle/>
        <a:p>
          <a:endParaRPr lang="en-US"/>
        </a:p>
      </dgm:t>
    </dgm:pt>
    <dgm:pt modelId="{89528FCD-9888-48B4-B0FB-343A1975175E}">
      <dgm:prSet/>
      <dgm:spPr/>
      <dgm:t>
        <a:bodyPr/>
        <a:lstStyle/>
        <a:p>
          <a:r>
            <a:rPr lang="en-US" b="1"/>
            <a:t>Module 8: Organizational Behaviour</a:t>
          </a:r>
          <a:br>
            <a:rPr lang="en-US"/>
          </a:br>
          <a:r>
            <a:rPr lang="en-US"/>
            <a:t>Understand how employees behave and how to manage hospital teams better.</a:t>
          </a:r>
        </a:p>
      </dgm:t>
    </dgm:pt>
    <dgm:pt modelId="{B2DF7121-400A-4362-A2EC-B7F35E475E88}" type="parTrans" cxnId="{15FAB7B3-9A62-42A6-99EC-3DBB9C44B31C}">
      <dgm:prSet/>
      <dgm:spPr/>
      <dgm:t>
        <a:bodyPr/>
        <a:lstStyle/>
        <a:p>
          <a:endParaRPr lang="en-US"/>
        </a:p>
      </dgm:t>
    </dgm:pt>
    <dgm:pt modelId="{26D7FA64-034F-491A-B3CB-4C30B30FFE02}" type="sibTrans" cxnId="{15FAB7B3-9A62-42A6-99EC-3DBB9C44B31C}">
      <dgm:prSet/>
      <dgm:spPr/>
      <dgm:t>
        <a:bodyPr/>
        <a:lstStyle/>
        <a:p>
          <a:endParaRPr lang="en-US"/>
        </a:p>
      </dgm:t>
    </dgm:pt>
    <dgm:pt modelId="{48CD6164-87C5-4ACF-A142-E616298BD96E}" type="pres">
      <dgm:prSet presAssocID="{13E2B861-A687-4BB5-8958-E40B860FA992}" presName="root" presStyleCnt="0">
        <dgm:presLayoutVars>
          <dgm:dir/>
          <dgm:resizeHandles val="exact"/>
        </dgm:presLayoutVars>
      </dgm:prSet>
      <dgm:spPr/>
    </dgm:pt>
    <dgm:pt modelId="{61DB9844-B279-4629-A35F-B96CCD8EDB27}" type="pres">
      <dgm:prSet presAssocID="{805B99A7-6431-4FBD-96DD-05C4B2883C5B}" presName="compNode" presStyleCnt="0"/>
      <dgm:spPr/>
    </dgm:pt>
    <dgm:pt modelId="{E2F4D6BE-ECFF-429F-988E-9C6C5112A17C}" type="pres">
      <dgm:prSet presAssocID="{805B99A7-6431-4FBD-96DD-05C4B2883C5B}" presName="bgRect" presStyleLbl="bgShp" presStyleIdx="0" presStyleCnt="4"/>
      <dgm:spPr/>
    </dgm:pt>
    <dgm:pt modelId="{E6C1E583-F934-45A4-A9A6-CC9896B2D36C}" type="pres">
      <dgm:prSet presAssocID="{805B99A7-6431-4FBD-96DD-05C4B2883C5B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27B35CEC-3D79-40C7-A2B9-7B19B19601D2}" type="pres">
      <dgm:prSet presAssocID="{805B99A7-6431-4FBD-96DD-05C4B2883C5B}" presName="spaceRect" presStyleCnt="0"/>
      <dgm:spPr/>
    </dgm:pt>
    <dgm:pt modelId="{C038D257-C219-4ED1-A304-A58B73DB2F6D}" type="pres">
      <dgm:prSet presAssocID="{805B99A7-6431-4FBD-96DD-05C4B2883C5B}" presName="parTx" presStyleLbl="revTx" presStyleIdx="0" presStyleCnt="4">
        <dgm:presLayoutVars>
          <dgm:chMax val="0"/>
          <dgm:chPref val="0"/>
        </dgm:presLayoutVars>
      </dgm:prSet>
      <dgm:spPr/>
    </dgm:pt>
    <dgm:pt modelId="{DFF9FFD5-28DD-439D-82E5-3D4557B6F366}" type="pres">
      <dgm:prSet presAssocID="{B697D5E8-93FA-4F58-B9B8-8D0B4799CE5B}" presName="sibTrans" presStyleCnt="0"/>
      <dgm:spPr/>
    </dgm:pt>
    <dgm:pt modelId="{1B681041-C420-44F5-A3E4-C1EDBEE6C129}" type="pres">
      <dgm:prSet presAssocID="{1C5557CE-B48F-41D0-ABB7-CC8008F3A158}" presName="compNode" presStyleCnt="0"/>
      <dgm:spPr/>
    </dgm:pt>
    <dgm:pt modelId="{97A40FFF-65A7-482C-AF53-2579A150FC73}" type="pres">
      <dgm:prSet presAssocID="{1C5557CE-B48F-41D0-ABB7-CC8008F3A158}" presName="bgRect" presStyleLbl="bgShp" presStyleIdx="1" presStyleCnt="4"/>
      <dgm:spPr/>
    </dgm:pt>
    <dgm:pt modelId="{710847AE-0511-4D84-8940-5675FCFBC51C}" type="pres">
      <dgm:prSet presAssocID="{1C5557CE-B48F-41D0-ABB7-CC8008F3A158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A7CBFFCB-6E2B-4294-9ACD-FB39111FF6B0}" type="pres">
      <dgm:prSet presAssocID="{1C5557CE-B48F-41D0-ABB7-CC8008F3A158}" presName="spaceRect" presStyleCnt="0"/>
      <dgm:spPr/>
    </dgm:pt>
    <dgm:pt modelId="{2040B659-FD49-475C-8E44-05CB8E96709C}" type="pres">
      <dgm:prSet presAssocID="{1C5557CE-B48F-41D0-ABB7-CC8008F3A158}" presName="parTx" presStyleLbl="revTx" presStyleIdx="1" presStyleCnt="4">
        <dgm:presLayoutVars>
          <dgm:chMax val="0"/>
          <dgm:chPref val="0"/>
        </dgm:presLayoutVars>
      </dgm:prSet>
      <dgm:spPr/>
    </dgm:pt>
    <dgm:pt modelId="{6AA0A8E8-A34C-4795-B59C-46D2939F7DC8}" type="pres">
      <dgm:prSet presAssocID="{853B3308-CFD5-43A8-996E-086CD4C15339}" presName="sibTrans" presStyleCnt="0"/>
      <dgm:spPr/>
    </dgm:pt>
    <dgm:pt modelId="{A16C65BA-FFA8-41CF-B500-B237BB4C25F8}" type="pres">
      <dgm:prSet presAssocID="{7271ACC5-35BD-4AAF-A837-9D3F987B7D01}" presName="compNode" presStyleCnt="0"/>
      <dgm:spPr/>
    </dgm:pt>
    <dgm:pt modelId="{AE3E5399-E7E5-4952-A627-054FE2DE973F}" type="pres">
      <dgm:prSet presAssocID="{7271ACC5-35BD-4AAF-A837-9D3F987B7D01}" presName="bgRect" presStyleLbl="bgShp" presStyleIdx="2" presStyleCnt="4"/>
      <dgm:spPr/>
    </dgm:pt>
    <dgm:pt modelId="{82CD70B3-DBDD-4FF3-96A9-8C03AD5F69F7}" type="pres">
      <dgm:prSet presAssocID="{7271ACC5-35BD-4AAF-A837-9D3F987B7D01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EA9404EB-85A9-4EFA-B7BD-7721429859C3}" type="pres">
      <dgm:prSet presAssocID="{7271ACC5-35BD-4AAF-A837-9D3F987B7D01}" presName="spaceRect" presStyleCnt="0"/>
      <dgm:spPr/>
    </dgm:pt>
    <dgm:pt modelId="{B28E12EE-14D6-4F59-A25E-10F2331591B8}" type="pres">
      <dgm:prSet presAssocID="{7271ACC5-35BD-4AAF-A837-9D3F987B7D01}" presName="parTx" presStyleLbl="revTx" presStyleIdx="2" presStyleCnt="4">
        <dgm:presLayoutVars>
          <dgm:chMax val="0"/>
          <dgm:chPref val="0"/>
        </dgm:presLayoutVars>
      </dgm:prSet>
      <dgm:spPr/>
    </dgm:pt>
    <dgm:pt modelId="{F6B5C746-A3C2-4827-8144-AFC133918E08}" type="pres">
      <dgm:prSet presAssocID="{33FF5A36-96D8-4B76-9D97-A5A17F681C8D}" presName="sibTrans" presStyleCnt="0"/>
      <dgm:spPr/>
    </dgm:pt>
    <dgm:pt modelId="{CD2C0A3F-1803-4E64-9D32-0AD6F50BA865}" type="pres">
      <dgm:prSet presAssocID="{89528FCD-9888-48B4-B0FB-343A1975175E}" presName="compNode" presStyleCnt="0"/>
      <dgm:spPr/>
    </dgm:pt>
    <dgm:pt modelId="{73E9CD95-205A-4FFB-A58A-6BC810043A3A}" type="pres">
      <dgm:prSet presAssocID="{89528FCD-9888-48B4-B0FB-343A1975175E}" presName="bgRect" presStyleLbl="bgShp" presStyleIdx="3" presStyleCnt="4"/>
      <dgm:spPr/>
    </dgm:pt>
    <dgm:pt modelId="{F6E49EA9-DA8E-44CB-B12E-C3111D165D30}" type="pres">
      <dgm:prSet presAssocID="{89528FCD-9888-48B4-B0FB-343A1975175E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626F0A9A-B493-45FE-A1DA-448945194ECB}" type="pres">
      <dgm:prSet presAssocID="{89528FCD-9888-48B4-B0FB-343A1975175E}" presName="spaceRect" presStyleCnt="0"/>
      <dgm:spPr/>
    </dgm:pt>
    <dgm:pt modelId="{E2C92C2C-03A1-4598-9404-BF7BA627E319}" type="pres">
      <dgm:prSet presAssocID="{89528FCD-9888-48B4-B0FB-343A1975175E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D62C3B45-2C77-4BED-8E38-0BC2B9227D36}" srcId="{13E2B861-A687-4BB5-8958-E40B860FA992}" destId="{805B99A7-6431-4FBD-96DD-05C4B2883C5B}" srcOrd="0" destOrd="0" parTransId="{F244229B-2C1C-457F-95A2-A77BF7E66234}" sibTransId="{B697D5E8-93FA-4F58-B9B8-8D0B4799CE5B}"/>
    <dgm:cxn modelId="{ED4DDF4B-514D-41DA-BCC8-50E31F7FBE1E}" srcId="{13E2B861-A687-4BB5-8958-E40B860FA992}" destId="{1C5557CE-B48F-41D0-ABB7-CC8008F3A158}" srcOrd="1" destOrd="0" parTransId="{F7B8B55E-8D5A-46AE-B3AE-31F94F241EA2}" sibTransId="{853B3308-CFD5-43A8-996E-086CD4C15339}"/>
    <dgm:cxn modelId="{0D938177-ACB1-474C-9A49-9ACDD1EB591E}" type="presOf" srcId="{1C5557CE-B48F-41D0-ABB7-CC8008F3A158}" destId="{2040B659-FD49-475C-8E44-05CB8E96709C}" srcOrd="0" destOrd="0" presId="urn:microsoft.com/office/officeart/2018/2/layout/IconVerticalSolidList"/>
    <dgm:cxn modelId="{F5DF7D79-7C16-47E5-B97B-988456C72AA2}" type="presOf" srcId="{7271ACC5-35BD-4AAF-A837-9D3F987B7D01}" destId="{B28E12EE-14D6-4F59-A25E-10F2331591B8}" srcOrd="0" destOrd="0" presId="urn:microsoft.com/office/officeart/2018/2/layout/IconVerticalSolidList"/>
    <dgm:cxn modelId="{15FAB7B3-9A62-42A6-99EC-3DBB9C44B31C}" srcId="{13E2B861-A687-4BB5-8958-E40B860FA992}" destId="{89528FCD-9888-48B4-B0FB-343A1975175E}" srcOrd="3" destOrd="0" parTransId="{B2DF7121-400A-4362-A2EC-B7F35E475E88}" sibTransId="{26D7FA64-034F-491A-B3CB-4C30B30FFE02}"/>
    <dgm:cxn modelId="{66169FDA-2B3B-4DCF-9C7F-2E4EB72BCE48}" type="presOf" srcId="{805B99A7-6431-4FBD-96DD-05C4B2883C5B}" destId="{C038D257-C219-4ED1-A304-A58B73DB2F6D}" srcOrd="0" destOrd="0" presId="urn:microsoft.com/office/officeart/2018/2/layout/IconVerticalSolidList"/>
    <dgm:cxn modelId="{CC1A82E7-41F6-4C9D-A48E-C1E674A5A203}" type="presOf" srcId="{13E2B861-A687-4BB5-8958-E40B860FA992}" destId="{48CD6164-87C5-4ACF-A142-E616298BD96E}" srcOrd="0" destOrd="0" presId="urn:microsoft.com/office/officeart/2018/2/layout/IconVerticalSolidList"/>
    <dgm:cxn modelId="{B5D15BF1-5EC1-4858-8A6F-5B62127B2BB7}" type="presOf" srcId="{89528FCD-9888-48B4-B0FB-343A1975175E}" destId="{E2C92C2C-03A1-4598-9404-BF7BA627E319}" srcOrd="0" destOrd="0" presId="urn:microsoft.com/office/officeart/2018/2/layout/IconVerticalSolidList"/>
    <dgm:cxn modelId="{733CC2FB-18BE-48CA-B012-E5A13FBAE123}" srcId="{13E2B861-A687-4BB5-8958-E40B860FA992}" destId="{7271ACC5-35BD-4AAF-A837-9D3F987B7D01}" srcOrd="2" destOrd="0" parTransId="{65804172-B314-4B75-86BF-0252170779A2}" sibTransId="{33FF5A36-96D8-4B76-9D97-A5A17F681C8D}"/>
    <dgm:cxn modelId="{F5B016A5-CD3B-42E2-8DD6-B9001B00F7FF}" type="presParOf" srcId="{48CD6164-87C5-4ACF-A142-E616298BD96E}" destId="{61DB9844-B279-4629-A35F-B96CCD8EDB27}" srcOrd="0" destOrd="0" presId="urn:microsoft.com/office/officeart/2018/2/layout/IconVerticalSolidList"/>
    <dgm:cxn modelId="{155F0CDE-6F76-4217-988A-73D0DF98DED7}" type="presParOf" srcId="{61DB9844-B279-4629-A35F-B96CCD8EDB27}" destId="{E2F4D6BE-ECFF-429F-988E-9C6C5112A17C}" srcOrd="0" destOrd="0" presId="urn:microsoft.com/office/officeart/2018/2/layout/IconVerticalSolidList"/>
    <dgm:cxn modelId="{552CE348-3964-4F04-9086-5A97C23C86BF}" type="presParOf" srcId="{61DB9844-B279-4629-A35F-B96CCD8EDB27}" destId="{E6C1E583-F934-45A4-A9A6-CC9896B2D36C}" srcOrd="1" destOrd="0" presId="urn:microsoft.com/office/officeart/2018/2/layout/IconVerticalSolidList"/>
    <dgm:cxn modelId="{2B80B07F-D46E-4E89-9192-E7C1F8EA8055}" type="presParOf" srcId="{61DB9844-B279-4629-A35F-B96CCD8EDB27}" destId="{27B35CEC-3D79-40C7-A2B9-7B19B19601D2}" srcOrd="2" destOrd="0" presId="urn:microsoft.com/office/officeart/2018/2/layout/IconVerticalSolidList"/>
    <dgm:cxn modelId="{10A12A23-33B1-4518-9040-C7A1E98C158C}" type="presParOf" srcId="{61DB9844-B279-4629-A35F-B96CCD8EDB27}" destId="{C038D257-C219-4ED1-A304-A58B73DB2F6D}" srcOrd="3" destOrd="0" presId="urn:microsoft.com/office/officeart/2018/2/layout/IconVerticalSolidList"/>
    <dgm:cxn modelId="{124E0A72-DCBA-44BE-9566-53761427FDAA}" type="presParOf" srcId="{48CD6164-87C5-4ACF-A142-E616298BD96E}" destId="{DFF9FFD5-28DD-439D-82E5-3D4557B6F366}" srcOrd="1" destOrd="0" presId="urn:microsoft.com/office/officeart/2018/2/layout/IconVerticalSolidList"/>
    <dgm:cxn modelId="{7B29A363-A221-4EEA-B1C6-20CABA1C433E}" type="presParOf" srcId="{48CD6164-87C5-4ACF-A142-E616298BD96E}" destId="{1B681041-C420-44F5-A3E4-C1EDBEE6C129}" srcOrd="2" destOrd="0" presId="urn:microsoft.com/office/officeart/2018/2/layout/IconVerticalSolidList"/>
    <dgm:cxn modelId="{BE1E68CF-36D8-4D37-B20D-D6EC1B5D79A9}" type="presParOf" srcId="{1B681041-C420-44F5-A3E4-C1EDBEE6C129}" destId="{97A40FFF-65A7-482C-AF53-2579A150FC73}" srcOrd="0" destOrd="0" presId="urn:microsoft.com/office/officeart/2018/2/layout/IconVerticalSolidList"/>
    <dgm:cxn modelId="{214E1AF7-2FFD-459A-816D-8C0B88403483}" type="presParOf" srcId="{1B681041-C420-44F5-A3E4-C1EDBEE6C129}" destId="{710847AE-0511-4D84-8940-5675FCFBC51C}" srcOrd="1" destOrd="0" presId="urn:microsoft.com/office/officeart/2018/2/layout/IconVerticalSolidList"/>
    <dgm:cxn modelId="{41A77F2C-0463-4711-B244-0E2EB0736CDC}" type="presParOf" srcId="{1B681041-C420-44F5-A3E4-C1EDBEE6C129}" destId="{A7CBFFCB-6E2B-4294-9ACD-FB39111FF6B0}" srcOrd="2" destOrd="0" presId="urn:microsoft.com/office/officeart/2018/2/layout/IconVerticalSolidList"/>
    <dgm:cxn modelId="{DD18CDDE-89BF-4AE7-83C5-F74E8A022B94}" type="presParOf" srcId="{1B681041-C420-44F5-A3E4-C1EDBEE6C129}" destId="{2040B659-FD49-475C-8E44-05CB8E96709C}" srcOrd="3" destOrd="0" presId="urn:microsoft.com/office/officeart/2018/2/layout/IconVerticalSolidList"/>
    <dgm:cxn modelId="{EC53AC66-FB28-4410-8BD4-DED36315755F}" type="presParOf" srcId="{48CD6164-87C5-4ACF-A142-E616298BD96E}" destId="{6AA0A8E8-A34C-4795-B59C-46D2939F7DC8}" srcOrd="3" destOrd="0" presId="urn:microsoft.com/office/officeart/2018/2/layout/IconVerticalSolidList"/>
    <dgm:cxn modelId="{34A3D192-11E2-4B0D-B30F-A745AA52D54E}" type="presParOf" srcId="{48CD6164-87C5-4ACF-A142-E616298BD96E}" destId="{A16C65BA-FFA8-41CF-B500-B237BB4C25F8}" srcOrd="4" destOrd="0" presId="urn:microsoft.com/office/officeart/2018/2/layout/IconVerticalSolidList"/>
    <dgm:cxn modelId="{1E8C0C65-5900-4E1F-AC79-76B5104E6C6E}" type="presParOf" srcId="{A16C65BA-FFA8-41CF-B500-B237BB4C25F8}" destId="{AE3E5399-E7E5-4952-A627-054FE2DE973F}" srcOrd="0" destOrd="0" presId="urn:microsoft.com/office/officeart/2018/2/layout/IconVerticalSolidList"/>
    <dgm:cxn modelId="{95D2B7AB-3739-43FE-9313-0ED90186EAB1}" type="presParOf" srcId="{A16C65BA-FFA8-41CF-B500-B237BB4C25F8}" destId="{82CD70B3-DBDD-4FF3-96A9-8C03AD5F69F7}" srcOrd="1" destOrd="0" presId="urn:microsoft.com/office/officeart/2018/2/layout/IconVerticalSolidList"/>
    <dgm:cxn modelId="{C46D2D0E-CF73-412C-994A-7EA37ECF4251}" type="presParOf" srcId="{A16C65BA-FFA8-41CF-B500-B237BB4C25F8}" destId="{EA9404EB-85A9-4EFA-B7BD-7721429859C3}" srcOrd="2" destOrd="0" presId="urn:microsoft.com/office/officeart/2018/2/layout/IconVerticalSolidList"/>
    <dgm:cxn modelId="{55E60C50-6AE8-43CB-BD39-FBF212E51789}" type="presParOf" srcId="{A16C65BA-FFA8-41CF-B500-B237BB4C25F8}" destId="{B28E12EE-14D6-4F59-A25E-10F2331591B8}" srcOrd="3" destOrd="0" presId="urn:microsoft.com/office/officeart/2018/2/layout/IconVerticalSolidList"/>
    <dgm:cxn modelId="{0F6E9DA9-75C1-4D4A-99E4-AEB2B36663CA}" type="presParOf" srcId="{48CD6164-87C5-4ACF-A142-E616298BD96E}" destId="{F6B5C746-A3C2-4827-8144-AFC133918E08}" srcOrd="5" destOrd="0" presId="urn:microsoft.com/office/officeart/2018/2/layout/IconVerticalSolidList"/>
    <dgm:cxn modelId="{5F2A965D-48D3-4D54-AC1B-6E8B30CCF233}" type="presParOf" srcId="{48CD6164-87C5-4ACF-A142-E616298BD96E}" destId="{CD2C0A3F-1803-4E64-9D32-0AD6F50BA865}" srcOrd="6" destOrd="0" presId="urn:microsoft.com/office/officeart/2018/2/layout/IconVerticalSolidList"/>
    <dgm:cxn modelId="{C06B8DB2-0672-42E8-9D25-F9AF9D70EA78}" type="presParOf" srcId="{CD2C0A3F-1803-4E64-9D32-0AD6F50BA865}" destId="{73E9CD95-205A-4FFB-A58A-6BC810043A3A}" srcOrd="0" destOrd="0" presId="urn:microsoft.com/office/officeart/2018/2/layout/IconVerticalSolidList"/>
    <dgm:cxn modelId="{BFF47065-5594-4519-AC2B-27C187B73543}" type="presParOf" srcId="{CD2C0A3F-1803-4E64-9D32-0AD6F50BA865}" destId="{F6E49EA9-DA8E-44CB-B12E-C3111D165D30}" srcOrd="1" destOrd="0" presId="urn:microsoft.com/office/officeart/2018/2/layout/IconVerticalSolidList"/>
    <dgm:cxn modelId="{774ED40E-2804-49E7-A4DC-541DBA9CBC84}" type="presParOf" srcId="{CD2C0A3F-1803-4E64-9D32-0AD6F50BA865}" destId="{626F0A9A-B493-45FE-A1DA-448945194ECB}" srcOrd="2" destOrd="0" presId="urn:microsoft.com/office/officeart/2018/2/layout/IconVerticalSolidList"/>
    <dgm:cxn modelId="{F81FE641-6C49-4EDF-9055-1FDDF505A11C}" type="presParOf" srcId="{CD2C0A3F-1803-4E64-9D32-0AD6F50BA865}" destId="{E2C92C2C-03A1-4598-9404-BF7BA627E31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73AF967-8C5A-49F5-9BF7-A2FD057E05A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93CF8B0F-20EC-4FEA-8BD6-FA2CC43A0C1C}">
      <dgm:prSet/>
      <dgm:spPr/>
      <dgm:t>
        <a:bodyPr/>
        <a:lstStyle/>
        <a:p>
          <a:r>
            <a:rPr lang="en-US" b="1"/>
            <a:t>Module 9: Ability &amp; Behaviour in Hospital Management</a:t>
          </a:r>
          <a:br>
            <a:rPr lang="en-US"/>
          </a:br>
          <a:r>
            <a:rPr lang="en-US"/>
            <a:t>Know how teamwork and behaviour affect hospital performance.</a:t>
          </a:r>
        </a:p>
      </dgm:t>
    </dgm:pt>
    <dgm:pt modelId="{FFA504CA-B676-4D1A-A2A2-81803C26680A}" type="parTrans" cxnId="{CE9425E6-9A98-4503-9982-5D259AD085F1}">
      <dgm:prSet/>
      <dgm:spPr/>
      <dgm:t>
        <a:bodyPr/>
        <a:lstStyle/>
        <a:p>
          <a:endParaRPr lang="en-US"/>
        </a:p>
      </dgm:t>
    </dgm:pt>
    <dgm:pt modelId="{61982D4C-36F7-450D-AA5B-718955F114ED}" type="sibTrans" cxnId="{CE9425E6-9A98-4503-9982-5D259AD085F1}">
      <dgm:prSet/>
      <dgm:spPr/>
      <dgm:t>
        <a:bodyPr/>
        <a:lstStyle/>
        <a:p>
          <a:endParaRPr lang="en-US"/>
        </a:p>
      </dgm:t>
    </dgm:pt>
    <dgm:pt modelId="{6E994EE6-9810-4FAF-8CB9-D38468D31CDC}">
      <dgm:prSet/>
      <dgm:spPr/>
      <dgm:t>
        <a:bodyPr/>
        <a:lstStyle/>
        <a:p>
          <a:r>
            <a:rPr lang="en-US" b="1"/>
            <a:t>Module 10: Resistance to Change, Group Norms &amp; Cohesiveness</a:t>
          </a:r>
          <a:br>
            <a:rPr lang="en-US"/>
          </a:br>
          <a:r>
            <a:rPr lang="en-US"/>
            <a:t>Why employees resist change and how strong teams can be built in hospitals.</a:t>
          </a:r>
        </a:p>
      </dgm:t>
    </dgm:pt>
    <dgm:pt modelId="{11FD9139-C7A8-45B9-8C72-8D8AD855835F}" type="parTrans" cxnId="{F55EDE68-ED3D-4CA3-AD9E-2F3708C78D7C}">
      <dgm:prSet/>
      <dgm:spPr/>
      <dgm:t>
        <a:bodyPr/>
        <a:lstStyle/>
        <a:p>
          <a:endParaRPr lang="en-US"/>
        </a:p>
      </dgm:t>
    </dgm:pt>
    <dgm:pt modelId="{A6B9C53A-EE98-401A-9523-C9ACFE22CA4F}" type="sibTrans" cxnId="{F55EDE68-ED3D-4CA3-AD9E-2F3708C78D7C}">
      <dgm:prSet/>
      <dgm:spPr/>
      <dgm:t>
        <a:bodyPr/>
        <a:lstStyle/>
        <a:p>
          <a:endParaRPr lang="en-US"/>
        </a:p>
      </dgm:t>
    </dgm:pt>
    <dgm:pt modelId="{8903D083-A7CB-4339-97B6-880E7738B24A}">
      <dgm:prSet/>
      <dgm:spPr/>
      <dgm:t>
        <a:bodyPr/>
        <a:lstStyle/>
        <a:p>
          <a:r>
            <a:rPr lang="en-US" b="1"/>
            <a:t>Module 11: Organizational Culture</a:t>
          </a:r>
          <a:br>
            <a:rPr lang="en-US"/>
          </a:br>
          <a:r>
            <a:rPr lang="en-US"/>
            <a:t>Learn how to create a healthy, supportive culture within hospital teams.</a:t>
          </a:r>
        </a:p>
      </dgm:t>
    </dgm:pt>
    <dgm:pt modelId="{D5AC444D-E7EA-4E91-BFB2-53E89E00C9E5}" type="parTrans" cxnId="{E96E0B16-A8AD-4C60-A3DC-AD800D8E882D}">
      <dgm:prSet/>
      <dgm:spPr/>
      <dgm:t>
        <a:bodyPr/>
        <a:lstStyle/>
        <a:p>
          <a:endParaRPr lang="en-US"/>
        </a:p>
      </dgm:t>
    </dgm:pt>
    <dgm:pt modelId="{79146719-468A-4656-A9DB-060CFB1D204C}" type="sibTrans" cxnId="{E96E0B16-A8AD-4C60-A3DC-AD800D8E882D}">
      <dgm:prSet/>
      <dgm:spPr/>
      <dgm:t>
        <a:bodyPr/>
        <a:lstStyle/>
        <a:p>
          <a:endParaRPr lang="en-US"/>
        </a:p>
      </dgm:t>
    </dgm:pt>
    <dgm:pt modelId="{B32C123B-17EA-42A6-9AE4-6CF8E20BDB3C}">
      <dgm:prSet/>
      <dgm:spPr/>
      <dgm:t>
        <a:bodyPr/>
        <a:lstStyle/>
        <a:p>
          <a:r>
            <a:rPr lang="en-US" b="1"/>
            <a:t>Module 12: Organizational Change</a:t>
          </a:r>
          <a:br>
            <a:rPr lang="en-US"/>
          </a:br>
          <a:r>
            <a:rPr lang="en-US"/>
            <a:t>Discover how to handle and lead change smoothly in hospital systems.</a:t>
          </a:r>
        </a:p>
      </dgm:t>
    </dgm:pt>
    <dgm:pt modelId="{12F98B1C-2E3C-41E1-850C-DD2782039D03}" type="parTrans" cxnId="{C3256FEC-B94D-4A98-8B10-19D3A2E52909}">
      <dgm:prSet/>
      <dgm:spPr/>
      <dgm:t>
        <a:bodyPr/>
        <a:lstStyle/>
        <a:p>
          <a:endParaRPr lang="en-US"/>
        </a:p>
      </dgm:t>
    </dgm:pt>
    <dgm:pt modelId="{C18F421E-14F7-4017-A560-B993D57EAF67}" type="sibTrans" cxnId="{C3256FEC-B94D-4A98-8B10-19D3A2E52909}">
      <dgm:prSet/>
      <dgm:spPr/>
      <dgm:t>
        <a:bodyPr/>
        <a:lstStyle/>
        <a:p>
          <a:endParaRPr lang="en-US"/>
        </a:p>
      </dgm:t>
    </dgm:pt>
    <dgm:pt modelId="{DBF021A2-44A3-4065-AECD-2191940AFA85}" type="pres">
      <dgm:prSet presAssocID="{D73AF967-8C5A-49F5-9BF7-A2FD057E05AB}" presName="root" presStyleCnt="0">
        <dgm:presLayoutVars>
          <dgm:dir/>
          <dgm:resizeHandles val="exact"/>
        </dgm:presLayoutVars>
      </dgm:prSet>
      <dgm:spPr/>
    </dgm:pt>
    <dgm:pt modelId="{6839CA7E-F16D-4E07-94A2-54F345A0B486}" type="pres">
      <dgm:prSet presAssocID="{93CF8B0F-20EC-4FEA-8BD6-FA2CC43A0C1C}" presName="compNode" presStyleCnt="0"/>
      <dgm:spPr/>
    </dgm:pt>
    <dgm:pt modelId="{50E395A0-4EAA-4411-BF67-8FB9B6E6DA75}" type="pres">
      <dgm:prSet presAssocID="{93CF8B0F-20EC-4FEA-8BD6-FA2CC43A0C1C}" presName="bgRect" presStyleLbl="bgShp" presStyleIdx="0" presStyleCnt="4"/>
      <dgm:spPr/>
    </dgm:pt>
    <dgm:pt modelId="{C72EC505-34C4-4188-8FBF-79791A125128}" type="pres">
      <dgm:prSet presAssocID="{93CF8B0F-20EC-4FEA-8BD6-FA2CC43A0C1C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CDAD2D6D-1B86-4984-8C02-231970D8F76E}" type="pres">
      <dgm:prSet presAssocID="{93CF8B0F-20EC-4FEA-8BD6-FA2CC43A0C1C}" presName="spaceRect" presStyleCnt="0"/>
      <dgm:spPr/>
    </dgm:pt>
    <dgm:pt modelId="{A4A39A32-017E-48B1-9274-9E9489236AF0}" type="pres">
      <dgm:prSet presAssocID="{93CF8B0F-20EC-4FEA-8BD6-FA2CC43A0C1C}" presName="parTx" presStyleLbl="revTx" presStyleIdx="0" presStyleCnt="4">
        <dgm:presLayoutVars>
          <dgm:chMax val="0"/>
          <dgm:chPref val="0"/>
        </dgm:presLayoutVars>
      </dgm:prSet>
      <dgm:spPr/>
    </dgm:pt>
    <dgm:pt modelId="{0AE87593-40A8-463B-BCFF-334BA9723D06}" type="pres">
      <dgm:prSet presAssocID="{61982D4C-36F7-450D-AA5B-718955F114ED}" presName="sibTrans" presStyleCnt="0"/>
      <dgm:spPr/>
    </dgm:pt>
    <dgm:pt modelId="{26BF110E-68AB-4D99-A668-12DC8396935E}" type="pres">
      <dgm:prSet presAssocID="{6E994EE6-9810-4FAF-8CB9-D38468D31CDC}" presName="compNode" presStyleCnt="0"/>
      <dgm:spPr/>
    </dgm:pt>
    <dgm:pt modelId="{5819187F-A5F8-4896-A536-1AF79C598E97}" type="pres">
      <dgm:prSet presAssocID="{6E994EE6-9810-4FAF-8CB9-D38468D31CDC}" presName="bgRect" presStyleLbl="bgShp" presStyleIdx="1" presStyleCnt="4"/>
      <dgm:spPr/>
    </dgm:pt>
    <dgm:pt modelId="{354549F0-57F3-4554-93B8-ECF7B3DE666B}" type="pres">
      <dgm:prSet presAssocID="{6E994EE6-9810-4FAF-8CB9-D38468D31CD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 of People"/>
        </a:ext>
      </dgm:extLst>
    </dgm:pt>
    <dgm:pt modelId="{992CC38D-C147-4B04-9F72-4DFD1DEA1C15}" type="pres">
      <dgm:prSet presAssocID="{6E994EE6-9810-4FAF-8CB9-D38468D31CDC}" presName="spaceRect" presStyleCnt="0"/>
      <dgm:spPr/>
    </dgm:pt>
    <dgm:pt modelId="{C0D53128-17ED-4DAE-945D-1042515FFDD3}" type="pres">
      <dgm:prSet presAssocID="{6E994EE6-9810-4FAF-8CB9-D38468D31CDC}" presName="parTx" presStyleLbl="revTx" presStyleIdx="1" presStyleCnt="4">
        <dgm:presLayoutVars>
          <dgm:chMax val="0"/>
          <dgm:chPref val="0"/>
        </dgm:presLayoutVars>
      </dgm:prSet>
      <dgm:spPr/>
    </dgm:pt>
    <dgm:pt modelId="{DF867CC5-407A-4BCC-B584-733720F19845}" type="pres">
      <dgm:prSet presAssocID="{A6B9C53A-EE98-401A-9523-C9ACFE22CA4F}" presName="sibTrans" presStyleCnt="0"/>
      <dgm:spPr/>
    </dgm:pt>
    <dgm:pt modelId="{A5482DED-767A-43B9-941C-1C997D2B6CFF}" type="pres">
      <dgm:prSet presAssocID="{8903D083-A7CB-4339-97B6-880E7738B24A}" presName="compNode" presStyleCnt="0"/>
      <dgm:spPr/>
    </dgm:pt>
    <dgm:pt modelId="{DEE38358-7853-4CE1-B3BB-CBDC0D7F5944}" type="pres">
      <dgm:prSet presAssocID="{8903D083-A7CB-4339-97B6-880E7738B24A}" presName="bgRect" presStyleLbl="bgShp" presStyleIdx="2" presStyleCnt="4"/>
      <dgm:spPr/>
    </dgm:pt>
    <dgm:pt modelId="{7164EDF8-088F-4F95-9150-3A416707B90C}" type="pres">
      <dgm:prSet presAssocID="{8903D083-A7CB-4339-97B6-880E7738B24A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ers"/>
        </a:ext>
      </dgm:extLst>
    </dgm:pt>
    <dgm:pt modelId="{2529BA38-38BC-4BE5-95D6-F07491BE32CD}" type="pres">
      <dgm:prSet presAssocID="{8903D083-A7CB-4339-97B6-880E7738B24A}" presName="spaceRect" presStyleCnt="0"/>
      <dgm:spPr/>
    </dgm:pt>
    <dgm:pt modelId="{CA8C0578-7F5B-44AF-B899-D18162067E63}" type="pres">
      <dgm:prSet presAssocID="{8903D083-A7CB-4339-97B6-880E7738B24A}" presName="parTx" presStyleLbl="revTx" presStyleIdx="2" presStyleCnt="4">
        <dgm:presLayoutVars>
          <dgm:chMax val="0"/>
          <dgm:chPref val="0"/>
        </dgm:presLayoutVars>
      </dgm:prSet>
      <dgm:spPr/>
    </dgm:pt>
    <dgm:pt modelId="{7AE269F3-A555-47E4-B526-0F77D1B85279}" type="pres">
      <dgm:prSet presAssocID="{79146719-468A-4656-A9DB-060CFB1D204C}" presName="sibTrans" presStyleCnt="0"/>
      <dgm:spPr/>
    </dgm:pt>
    <dgm:pt modelId="{5D789C1E-3AAB-4386-8FC2-B86EA9DA4676}" type="pres">
      <dgm:prSet presAssocID="{B32C123B-17EA-42A6-9AE4-6CF8E20BDB3C}" presName="compNode" presStyleCnt="0"/>
      <dgm:spPr/>
    </dgm:pt>
    <dgm:pt modelId="{149FC1FF-C98D-4837-9064-6355CA5E7A8A}" type="pres">
      <dgm:prSet presAssocID="{B32C123B-17EA-42A6-9AE4-6CF8E20BDB3C}" presName="bgRect" presStyleLbl="bgShp" presStyleIdx="3" presStyleCnt="4"/>
      <dgm:spPr/>
    </dgm:pt>
    <dgm:pt modelId="{D53B65B8-FF1D-454C-8106-D7825AA5B367}" type="pres">
      <dgm:prSet presAssocID="{B32C123B-17EA-42A6-9AE4-6CF8E20BDB3C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rrow Circle"/>
        </a:ext>
      </dgm:extLst>
    </dgm:pt>
    <dgm:pt modelId="{7C1F5F72-4EC3-4A1A-B545-05AC776138E7}" type="pres">
      <dgm:prSet presAssocID="{B32C123B-17EA-42A6-9AE4-6CF8E20BDB3C}" presName="spaceRect" presStyleCnt="0"/>
      <dgm:spPr/>
    </dgm:pt>
    <dgm:pt modelId="{85A66304-263C-4333-AF0E-43676BB7668D}" type="pres">
      <dgm:prSet presAssocID="{B32C123B-17EA-42A6-9AE4-6CF8E20BDB3C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E96E0B16-A8AD-4C60-A3DC-AD800D8E882D}" srcId="{D73AF967-8C5A-49F5-9BF7-A2FD057E05AB}" destId="{8903D083-A7CB-4339-97B6-880E7738B24A}" srcOrd="2" destOrd="0" parTransId="{D5AC444D-E7EA-4E91-BFB2-53E89E00C9E5}" sibTransId="{79146719-468A-4656-A9DB-060CFB1D204C}"/>
    <dgm:cxn modelId="{1D59E01D-D30E-4F5C-917F-311B05963AC5}" type="presOf" srcId="{8903D083-A7CB-4339-97B6-880E7738B24A}" destId="{CA8C0578-7F5B-44AF-B899-D18162067E63}" srcOrd="0" destOrd="0" presId="urn:microsoft.com/office/officeart/2018/2/layout/IconVerticalSolidList"/>
    <dgm:cxn modelId="{69139A21-5169-4FCD-A75B-4800943A2C4D}" type="presOf" srcId="{93CF8B0F-20EC-4FEA-8BD6-FA2CC43A0C1C}" destId="{A4A39A32-017E-48B1-9274-9E9489236AF0}" srcOrd="0" destOrd="0" presId="urn:microsoft.com/office/officeart/2018/2/layout/IconVerticalSolidList"/>
    <dgm:cxn modelId="{F55EDE68-ED3D-4CA3-AD9E-2F3708C78D7C}" srcId="{D73AF967-8C5A-49F5-9BF7-A2FD057E05AB}" destId="{6E994EE6-9810-4FAF-8CB9-D38468D31CDC}" srcOrd="1" destOrd="0" parTransId="{11FD9139-C7A8-45B9-8C72-8D8AD855835F}" sibTransId="{A6B9C53A-EE98-401A-9523-C9ACFE22CA4F}"/>
    <dgm:cxn modelId="{B694DC7B-AF8D-4DAA-8322-E0C493D3009D}" type="presOf" srcId="{6E994EE6-9810-4FAF-8CB9-D38468D31CDC}" destId="{C0D53128-17ED-4DAE-945D-1042515FFDD3}" srcOrd="0" destOrd="0" presId="urn:microsoft.com/office/officeart/2018/2/layout/IconVerticalSolidList"/>
    <dgm:cxn modelId="{38A66EE4-846C-471B-8529-8DEE934EB4BE}" type="presOf" srcId="{B32C123B-17EA-42A6-9AE4-6CF8E20BDB3C}" destId="{85A66304-263C-4333-AF0E-43676BB7668D}" srcOrd="0" destOrd="0" presId="urn:microsoft.com/office/officeart/2018/2/layout/IconVerticalSolidList"/>
    <dgm:cxn modelId="{CE9425E6-9A98-4503-9982-5D259AD085F1}" srcId="{D73AF967-8C5A-49F5-9BF7-A2FD057E05AB}" destId="{93CF8B0F-20EC-4FEA-8BD6-FA2CC43A0C1C}" srcOrd="0" destOrd="0" parTransId="{FFA504CA-B676-4D1A-A2A2-81803C26680A}" sibTransId="{61982D4C-36F7-450D-AA5B-718955F114ED}"/>
    <dgm:cxn modelId="{C3256FEC-B94D-4A98-8B10-19D3A2E52909}" srcId="{D73AF967-8C5A-49F5-9BF7-A2FD057E05AB}" destId="{B32C123B-17EA-42A6-9AE4-6CF8E20BDB3C}" srcOrd="3" destOrd="0" parTransId="{12F98B1C-2E3C-41E1-850C-DD2782039D03}" sibTransId="{C18F421E-14F7-4017-A560-B993D57EAF67}"/>
    <dgm:cxn modelId="{04BC1BF8-D7B6-4F51-873E-1B4E9C70931A}" type="presOf" srcId="{D73AF967-8C5A-49F5-9BF7-A2FD057E05AB}" destId="{DBF021A2-44A3-4065-AECD-2191940AFA85}" srcOrd="0" destOrd="0" presId="urn:microsoft.com/office/officeart/2018/2/layout/IconVerticalSolidList"/>
    <dgm:cxn modelId="{49800102-E9AD-4520-BD46-7FDDC79F6CA3}" type="presParOf" srcId="{DBF021A2-44A3-4065-AECD-2191940AFA85}" destId="{6839CA7E-F16D-4E07-94A2-54F345A0B486}" srcOrd="0" destOrd="0" presId="urn:microsoft.com/office/officeart/2018/2/layout/IconVerticalSolidList"/>
    <dgm:cxn modelId="{EF9E95F1-E6D0-438B-8276-D834F7C7F553}" type="presParOf" srcId="{6839CA7E-F16D-4E07-94A2-54F345A0B486}" destId="{50E395A0-4EAA-4411-BF67-8FB9B6E6DA75}" srcOrd="0" destOrd="0" presId="urn:microsoft.com/office/officeart/2018/2/layout/IconVerticalSolidList"/>
    <dgm:cxn modelId="{D5F82F6D-6480-440A-AE4A-2400CF8F427A}" type="presParOf" srcId="{6839CA7E-F16D-4E07-94A2-54F345A0B486}" destId="{C72EC505-34C4-4188-8FBF-79791A125128}" srcOrd="1" destOrd="0" presId="urn:microsoft.com/office/officeart/2018/2/layout/IconVerticalSolidList"/>
    <dgm:cxn modelId="{470009EC-6871-4A1F-896E-3764A7426C46}" type="presParOf" srcId="{6839CA7E-F16D-4E07-94A2-54F345A0B486}" destId="{CDAD2D6D-1B86-4984-8C02-231970D8F76E}" srcOrd="2" destOrd="0" presId="urn:microsoft.com/office/officeart/2018/2/layout/IconVerticalSolidList"/>
    <dgm:cxn modelId="{B2E3ACAB-E1D1-4D5B-9B6F-7480F1D878F3}" type="presParOf" srcId="{6839CA7E-F16D-4E07-94A2-54F345A0B486}" destId="{A4A39A32-017E-48B1-9274-9E9489236AF0}" srcOrd="3" destOrd="0" presId="urn:microsoft.com/office/officeart/2018/2/layout/IconVerticalSolidList"/>
    <dgm:cxn modelId="{96872760-6946-480C-8FDC-0323ED568483}" type="presParOf" srcId="{DBF021A2-44A3-4065-AECD-2191940AFA85}" destId="{0AE87593-40A8-463B-BCFF-334BA9723D06}" srcOrd="1" destOrd="0" presId="urn:microsoft.com/office/officeart/2018/2/layout/IconVerticalSolidList"/>
    <dgm:cxn modelId="{45A8101E-BA13-4772-9A0B-4C4B8072DD58}" type="presParOf" srcId="{DBF021A2-44A3-4065-AECD-2191940AFA85}" destId="{26BF110E-68AB-4D99-A668-12DC8396935E}" srcOrd="2" destOrd="0" presId="urn:microsoft.com/office/officeart/2018/2/layout/IconVerticalSolidList"/>
    <dgm:cxn modelId="{7E0425C1-CF45-4FCF-B25B-EF4FCE4ED638}" type="presParOf" srcId="{26BF110E-68AB-4D99-A668-12DC8396935E}" destId="{5819187F-A5F8-4896-A536-1AF79C598E97}" srcOrd="0" destOrd="0" presId="urn:microsoft.com/office/officeart/2018/2/layout/IconVerticalSolidList"/>
    <dgm:cxn modelId="{C223EAA5-85D0-43C6-B890-45D1A4F2ACDE}" type="presParOf" srcId="{26BF110E-68AB-4D99-A668-12DC8396935E}" destId="{354549F0-57F3-4554-93B8-ECF7B3DE666B}" srcOrd="1" destOrd="0" presId="urn:microsoft.com/office/officeart/2018/2/layout/IconVerticalSolidList"/>
    <dgm:cxn modelId="{FA8E6FD3-7D6F-4D8F-8B8F-3E20E2F9BA35}" type="presParOf" srcId="{26BF110E-68AB-4D99-A668-12DC8396935E}" destId="{992CC38D-C147-4B04-9F72-4DFD1DEA1C15}" srcOrd="2" destOrd="0" presId="urn:microsoft.com/office/officeart/2018/2/layout/IconVerticalSolidList"/>
    <dgm:cxn modelId="{813A43F0-B766-4CFC-A1D7-5C088FF63439}" type="presParOf" srcId="{26BF110E-68AB-4D99-A668-12DC8396935E}" destId="{C0D53128-17ED-4DAE-945D-1042515FFDD3}" srcOrd="3" destOrd="0" presId="urn:microsoft.com/office/officeart/2018/2/layout/IconVerticalSolidList"/>
    <dgm:cxn modelId="{7C3B5DFB-1DD8-4108-8200-F7390A361535}" type="presParOf" srcId="{DBF021A2-44A3-4065-AECD-2191940AFA85}" destId="{DF867CC5-407A-4BCC-B584-733720F19845}" srcOrd="3" destOrd="0" presId="urn:microsoft.com/office/officeart/2018/2/layout/IconVerticalSolidList"/>
    <dgm:cxn modelId="{A5DDBBD7-4592-425C-B79E-92FC4BC72383}" type="presParOf" srcId="{DBF021A2-44A3-4065-AECD-2191940AFA85}" destId="{A5482DED-767A-43B9-941C-1C997D2B6CFF}" srcOrd="4" destOrd="0" presId="urn:microsoft.com/office/officeart/2018/2/layout/IconVerticalSolidList"/>
    <dgm:cxn modelId="{3C7104E8-F319-4E34-A8A3-76851C2E9736}" type="presParOf" srcId="{A5482DED-767A-43B9-941C-1C997D2B6CFF}" destId="{DEE38358-7853-4CE1-B3BB-CBDC0D7F5944}" srcOrd="0" destOrd="0" presId="urn:microsoft.com/office/officeart/2018/2/layout/IconVerticalSolidList"/>
    <dgm:cxn modelId="{1B9EBA6C-5EFD-4DCC-97A6-35149C039720}" type="presParOf" srcId="{A5482DED-767A-43B9-941C-1C997D2B6CFF}" destId="{7164EDF8-088F-4F95-9150-3A416707B90C}" srcOrd="1" destOrd="0" presId="urn:microsoft.com/office/officeart/2018/2/layout/IconVerticalSolidList"/>
    <dgm:cxn modelId="{D08F43C6-A9F7-48F5-A39C-7A1987626067}" type="presParOf" srcId="{A5482DED-767A-43B9-941C-1C997D2B6CFF}" destId="{2529BA38-38BC-4BE5-95D6-F07491BE32CD}" srcOrd="2" destOrd="0" presId="urn:microsoft.com/office/officeart/2018/2/layout/IconVerticalSolidList"/>
    <dgm:cxn modelId="{8D16A444-F410-4016-BD58-E8A0FDA3E112}" type="presParOf" srcId="{A5482DED-767A-43B9-941C-1C997D2B6CFF}" destId="{CA8C0578-7F5B-44AF-B899-D18162067E63}" srcOrd="3" destOrd="0" presId="urn:microsoft.com/office/officeart/2018/2/layout/IconVerticalSolidList"/>
    <dgm:cxn modelId="{04CDDD90-1E47-43F5-A250-EC7BCEE26A2A}" type="presParOf" srcId="{DBF021A2-44A3-4065-AECD-2191940AFA85}" destId="{7AE269F3-A555-47E4-B526-0F77D1B85279}" srcOrd="5" destOrd="0" presId="urn:microsoft.com/office/officeart/2018/2/layout/IconVerticalSolidList"/>
    <dgm:cxn modelId="{1D65527A-08D8-4F55-99E5-03AF2BC7542F}" type="presParOf" srcId="{DBF021A2-44A3-4065-AECD-2191940AFA85}" destId="{5D789C1E-3AAB-4386-8FC2-B86EA9DA4676}" srcOrd="6" destOrd="0" presId="urn:microsoft.com/office/officeart/2018/2/layout/IconVerticalSolidList"/>
    <dgm:cxn modelId="{6BFFE24A-33BE-46DB-8336-CEDD9C6E71CA}" type="presParOf" srcId="{5D789C1E-3AAB-4386-8FC2-B86EA9DA4676}" destId="{149FC1FF-C98D-4837-9064-6355CA5E7A8A}" srcOrd="0" destOrd="0" presId="urn:microsoft.com/office/officeart/2018/2/layout/IconVerticalSolidList"/>
    <dgm:cxn modelId="{18559C27-CA2D-409F-A658-470E0FD6AC47}" type="presParOf" srcId="{5D789C1E-3AAB-4386-8FC2-B86EA9DA4676}" destId="{D53B65B8-FF1D-454C-8106-D7825AA5B367}" srcOrd="1" destOrd="0" presId="urn:microsoft.com/office/officeart/2018/2/layout/IconVerticalSolidList"/>
    <dgm:cxn modelId="{5427767E-94B1-4A18-9788-BEC240D07598}" type="presParOf" srcId="{5D789C1E-3AAB-4386-8FC2-B86EA9DA4676}" destId="{7C1F5F72-4EC3-4A1A-B545-05AC776138E7}" srcOrd="2" destOrd="0" presId="urn:microsoft.com/office/officeart/2018/2/layout/IconVerticalSolidList"/>
    <dgm:cxn modelId="{99889819-1BB2-48EA-B544-38242F71C8CE}" type="presParOf" srcId="{5D789C1E-3AAB-4386-8FC2-B86EA9DA4676}" destId="{85A66304-263C-4333-AF0E-43676BB7668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0A26FD6-7CC8-4BA5-92FC-77D4D7041BD2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C1AA1F0-0880-479F-8393-CB7B84AA953D}">
      <dgm:prSet/>
      <dgm:spPr/>
      <dgm:t>
        <a:bodyPr/>
        <a:lstStyle/>
        <a:p>
          <a:r>
            <a:rPr lang="en-US" b="0" i="0" baseline="0"/>
            <a:t>Course starts soon – Limited Seats!</a:t>
          </a:r>
          <a:endParaRPr lang="en-US"/>
        </a:p>
      </dgm:t>
    </dgm:pt>
    <dgm:pt modelId="{97289273-38AA-44FC-83C8-174AEF939373}" type="parTrans" cxnId="{5F058191-E2E4-4F56-8DBE-BB1B72EEB152}">
      <dgm:prSet/>
      <dgm:spPr/>
      <dgm:t>
        <a:bodyPr/>
        <a:lstStyle/>
        <a:p>
          <a:endParaRPr lang="en-US"/>
        </a:p>
      </dgm:t>
    </dgm:pt>
    <dgm:pt modelId="{DE11A56D-2EEC-4294-9C01-8FEB7B5C611A}" type="sibTrans" cxnId="{5F058191-E2E4-4F56-8DBE-BB1B72EEB152}">
      <dgm:prSet/>
      <dgm:spPr/>
      <dgm:t>
        <a:bodyPr/>
        <a:lstStyle/>
        <a:p>
          <a:endParaRPr lang="en-US"/>
        </a:p>
      </dgm:t>
    </dgm:pt>
    <dgm:pt modelId="{455C4C28-FC6B-4F46-973E-3E05CE8CA0C2}">
      <dgm:prSet/>
      <dgm:spPr/>
      <dgm:t>
        <a:bodyPr/>
        <a:lstStyle/>
        <a:p>
          <a:r>
            <a:rPr lang="en-US" b="0" i="0" baseline="0" dirty="0" err="1"/>
            <a:t>Contact:qtopglobalservices@gmail.com</a:t>
          </a:r>
          <a:endParaRPr lang="en-US" dirty="0"/>
        </a:p>
      </dgm:t>
    </dgm:pt>
    <dgm:pt modelId="{A338187D-FB1D-4ED3-9634-A7A4A0687956}" type="parTrans" cxnId="{F5664EA4-9FDD-4D20-BBF4-E699767D9BCC}">
      <dgm:prSet/>
      <dgm:spPr/>
      <dgm:t>
        <a:bodyPr/>
        <a:lstStyle/>
        <a:p>
          <a:endParaRPr lang="en-US"/>
        </a:p>
      </dgm:t>
    </dgm:pt>
    <dgm:pt modelId="{979C227F-304C-4FEC-B804-03667DE649C3}" type="sibTrans" cxnId="{F5664EA4-9FDD-4D20-BBF4-E699767D9BCC}">
      <dgm:prSet/>
      <dgm:spPr/>
      <dgm:t>
        <a:bodyPr/>
        <a:lstStyle/>
        <a:p>
          <a:endParaRPr lang="en-US"/>
        </a:p>
      </dgm:t>
    </dgm:pt>
    <dgm:pt modelId="{F3EBF2A4-F39D-4E6D-A48C-D906CE6DCBB4}">
      <dgm:prSet/>
      <dgm:spPr/>
      <dgm:t>
        <a:bodyPr/>
        <a:lstStyle/>
        <a:p>
          <a:r>
            <a:rPr lang="en-US" b="0" i="0" baseline="0" dirty="0"/>
            <a:t>QTOP Global | Your Hospital Training Partner</a:t>
          </a:r>
          <a:endParaRPr lang="en-US" dirty="0"/>
        </a:p>
      </dgm:t>
    </dgm:pt>
    <dgm:pt modelId="{D444A07D-BC77-4F30-AE7C-F1CF97A9FE93}" type="parTrans" cxnId="{87499E3F-9143-42FA-9AD7-309666004712}">
      <dgm:prSet/>
      <dgm:spPr/>
      <dgm:t>
        <a:bodyPr/>
        <a:lstStyle/>
        <a:p>
          <a:endParaRPr lang="en-US"/>
        </a:p>
      </dgm:t>
    </dgm:pt>
    <dgm:pt modelId="{4B225773-2EB4-4115-BB5A-B5861E660EBF}" type="sibTrans" cxnId="{87499E3F-9143-42FA-9AD7-309666004712}">
      <dgm:prSet/>
      <dgm:spPr/>
      <dgm:t>
        <a:bodyPr/>
        <a:lstStyle/>
        <a:p>
          <a:endParaRPr lang="en-US"/>
        </a:p>
      </dgm:t>
    </dgm:pt>
    <dgm:pt modelId="{F0726119-3980-4DC4-B823-C5524A66EE28}" type="pres">
      <dgm:prSet presAssocID="{30A26FD6-7CC8-4BA5-92FC-77D4D7041BD2}" presName="linear" presStyleCnt="0">
        <dgm:presLayoutVars>
          <dgm:animLvl val="lvl"/>
          <dgm:resizeHandles val="exact"/>
        </dgm:presLayoutVars>
      </dgm:prSet>
      <dgm:spPr/>
    </dgm:pt>
    <dgm:pt modelId="{F2D9E0A3-B198-41A5-B9E5-B092DCB05992}" type="pres">
      <dgm:prSet presAssocID="{6C1AA1F0-0880-479F-8393-CB7B84AA953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22E177B-8647-43DD-8D0D-EAF1F4D97976}" type="pres">
      <dgm:prSet presAssocID="{DE11A56D-2EEC-4294-9C01-8FEB7B5C611A}" presName="spacer" presStyleCnt="0"/>
      <dgm:spPr/>
    </dgm:pt>
    <dgm:pt modelId="{A7DBA68E-6DE2-41F5-95D4-68088A86744A}" type="pres">
      <dgm:prSet presAssocID="{455C4C28-FC6B-4F46-973E-3E05CE8CA0C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370EF1D-F527-48C8-87C2-DCF56FDB53C7}" type="pres">
      <dgm:prSet presAssocID="{979C227F-304C-4FEC-B804-03667DE649C3}" presName="spacer" presStyleCnt="0"/>
      <dgm:spPr/>
    </dgm:pt>
    <dgm:pt modelId="{88546CC8-2639-4293-8374-FF742D1682CE}" type="pres">
      <dgm:prSet presAssocID="{F3EBF2A4-F39D-4E6D-A48C-D906CE6DCBB4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720DB92D-F3EC-43C0-AC07-21582854715F}" type="presOf" srcId="{455C4C28-FC6B-4F46-973E-3E05CE8CA0C2}" destId="{A7DBA68E-6DE2-41F5-95D4-68088A86744A}" srcOrd="0" destOrd="0" presId="urn:microsoft.com/office/officeart/2005/8/layout/vList2"/>
    <dgm:cxn modelId="{C69B1532-D731-4ABA-A9B1-A7B3B08D493F}" type="presOf" srcId="{6C1AA1F0-0880-479F-8393-CB7B84AA953D}" destId="{F2D9E0A3-B198-41A5-B9E5-B092DCB05992}" srcOrd="0" destOrd="0" presId="urn:microsoft.com/office/officeart/2005/8/layout/vList2"/>
    <dgm:cxn modelId="{87499E3F-9143-42FA-9AD7-309666004712}" srcId="{30A26FD6-7CC8-4BA5-92FC-77D4D7041BD2}" destId="{F3EBF2A4-F39D-4E6D-A48C-D906CE6DCBB4}" srcOrd="2" destOrd="0" parTransId="{D444A07D-BC77-4F30-AE7C-F1CF97A9FE93}" sibTransId="{4B225773-2EB4-4115-BB5A-B5861E660EBF}"/>
    <dgm:cxn modelId="{3D2AD77C-3722-49A5-90F6-516B9ED9F572}" type="presOf" srcId="{F3EBF2A4-F39D-4E6D-A48C-D906CE6DCBB4}" destId="{88546CC8-2639-4293-8374-FF742D1682CE}" srcOrd="0" destOrd="0" presId="urn:microsoft.com/office/officeart/2005/8/layout/vList2"/>
    <dgm:cxn modelId="{5F058191-E2E4-4F56-8DBE-BB1B72EEB152}" srcId="{30A26FD6-7CC8-4BA5-92FC-77D4D7041BD2}" destId="{6C1AA1F0-0880-479F-8393-CB7B84AA953D}" srcOrd="0" destOrd="0" parTransId="{97289273-38AA-44FC-83C8-174AEF939373}" sibTransId="{DE11A56D-2EEC-4294-9C01-8FEB7B5C611A}"/>
    <dgm:cxn modelId="{F5664EA4-9FDD-4D20-BBF4-E699767D9BCC}" srcId="{30A26FD6-7CC8-4BA5-92FC-77D4D7041BD2}" destId="{455C4C28-FC6B-4F46-973E-3E05CE8CA0C2}" srcOrd="1" destOrd="0" parTransId="{A338187D-FB1D-4ED3-9634-A7A4A0687956}" sibTransId="{979C227F-304C-4FEC-B804-03667DE649C3}"/>
    <dgm:cxn modelId="{5F1F41A9-2D12-4D01-B31F-F35B94FF23AB}" type="presOf" srcId="{30A26FD6-7CC8-4BA5-92FC-77D4D7041BD2}" destId="{F0726119-3980-4DC4-B823-C5524A66EE28}" srcOrd="0" destOrd="0" presId="urn:microsoft.com/office/officeart/2005/8/layout/vList2"/>
    <dgm:cxn modelId="{6C5DEB94-F0A4-4922-B2B5-3023E1F91E49}" type="presParOf" srcId="{F0726119-3980-4DC4-B823-C5524A66EE28}" destId="{F2D9E0A3-B198-41A5-B9E5-B092DCB05992}" srcOrd="0" destOrd="0" presId="urn:microsoft.com/office/officeart/2005/8/layout/vList2"/>
    <dgm:cxn modelId="{4BC3DA2E-DB77-459F-B9A7-5507288F9D6B}" type="presParOf" srcId="{F0726119-3980-4DC4-B823-C5524A66EE28}" destId="{C22E177B-8647-43DD-8D0D-EAF1F4D97976}" srcOrd="1" destOrd="0" presId="urn:microsoft.com/office/officeart/2005/8/layout/vList2"/>
    <dgm:cxn modelId="{35F3108A-3884-407D-8AC1-304607D9B92C}" type="presParOf" srcId="{F0726119-3980-4DC4-B823-C5524A66EE28}" destId="{A7DBA68E-6DE2-41F5-95D4-68088A86744A}" srcOrd="2" destOrd="0" presId="urn:microsoft.com/office/officeart/2005/8/layout/vList2"/>
    <dgm:cxn modelId="{97489820-E5DA-4256-8168-4F818F4BA31C}" type="presParOf" srcId="{F0726119-3980-4DC4-B823-C5524A66EE28}" destId="{8370EF1D-F527-48C8-87C2-DCF56FDB53C7}" srcOrd="3" destOrd="0" presId="urn:microsoft.com/office/officeart/2005/8/layout/vList2"/>
    <dgm:cxn modelId="{D679EBB1-D377-4C36-8E90-59F103D60526}" type="presParOf" srcId="{F0726119-3980-4DC4-B823-C5524A66EE28}" destId="{88546CC8-2639-4293-8374-FF742D1682CE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6DD190-B084-46B7-8C8B-89A32B06FA1A}">
      <dsp:nvSpPr>
        <dsp:cNvPr id="0" name=""/>
        <dsp:cNvSpPr/>
      </dsp:nvSpPr>
      <dsp:spPr>
        <a:xfrm>
          <a:off x="0" y="2066"/>
          <a:ext cx="6628804" cy="10474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08C1B3-FCA8-446C-AE82-7820AFF911FA}">
      <dsp:nvSpPr>
        <dsp:cNvPr id="0" name=""/>
        <dsp:cNvSpPr/>
      </dsp:nvSpPr>
      <dsp:spPr>
        <a:xfrm>
          <a:off x="316857" y="237745"/>
          <a:ext cx="576104" cy="5761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575B46-447E-4C82-92C2-0116D61123D3}">
      <dsp:nvSpPr>
        <dsp:cNvPr id="0" name=""/>
        <dsp:cNvSpPr/>
      </dsp:nvSpPr>
      <dsp:spPr>
        <a:xfrm>
          <a:off x="1209819" y="2066"/>
          <a:ext cx="5418984" cy="1047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856" tIns="110856" rIns="110856" bIns="11085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Understand how to manage hospital staff effectively</a:t>
          </a:r>
        </a:p>
      </dsp:txBody>
      <dsp:txXfrm>
        <a:off x="1209819" y="2066"/>
        <a:ext cx="5418984" cy="1047462"/>
      </dsp:txXfrm>
    </dsp:sp>
    <dsp:sp modelId="{A4BD40D4-F738-4D28-9713-4D32E8112775}">
      <dsp:nvSpPr>
        <dsp:cNvPr id="0" name=""/>
        <dsp:cNvSpPr/>
      </dsp:nvSpPr>
      <dsp:spPr>
        <a:xfrm>
          <a:off x="0" y="1311395"/>
          <a:ext cx="6628804" cy="10474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DA0412-54F3-4ECD-9880-2205910D04B5}">
      <dsp:nvSpPr>
        <dsp:cNvPr id="0" name=""/>
        <dsp:cNvSpPr/>
      </dsp:nvSpPr>
      <dsp:spPr>
        <a:xfrm>
          <a:off x="316857" y="1547074"/>
          <a:ext cx="576104" cy="5761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6FFA5B-2B04-4533-A993-45CD4B9CAFAD}">
      <dsp:nvSpPr>
        <dsp:cNvPr id="0" name=""/>
        <dsp:cNvSpPr/>
      </dsp:nvSpPr>
      <dsp:spPr>
        <a:xfrm>
          <a:off x="1209819" y="1311395"/>
          <a:ext cx="5418984" cy="1047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856" tIns="110856" rIns="110856" bIns="11085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Learn practical HR skills used in real hospital settings</a:t>
          </a:r>
        </a:p>
      </dsp:txBody>
      <dsp:txXfrm>
        <a:off x="1209819" y="1311395"/>
        <a:ext cx="5418984" cy="1047462"/>
      </dsp:txXfrm>
    </dsp:sp>
    <dsp:sp modelId="{C7C8AA40-672C-4F31-ADB4-D1652C4C083D}">
      <dsp:nvSpPr>
        <dsp:cNvPr id="0" name=""/>
        <dsp:cNvSpPr/>
      </dsp:nvSpPr>
      <dsp:spPr>
        <a:xfrm>
          <a:off x="0" y="2620723"/>
          <a:ext cx="6628804" cy="10474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666C69-B1CE-4B4F-B712-3BBC728732B6}">
      <dsp:nvSpPr>
        <dsp:cNvPr id="0" name=""/>
        <dsp:cNvSpPr/>
      </dsp:nvSpPr>
      <dsp:spPr>
        <a:xfrm>
          <a:off x="316857" y="2856402"/>
          <a:ext cx="576104" cy="5761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AD7649-35CC-4928-B212-F4F27BDADAB8}">
      <dsp:nvSpPr>
        <dsp:cNvPr id="0" name=""/>
        <dsp:cNvSpPr/>
      </dsp:nvSpPr>
      <dsp:spPr>
        <a:xfrm>
          <a:off x="1209819" y="2620723"/>
          <a:ext cx="5418984" cy="1047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856" tIns="110856" rIns="110856" bIns="11085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Improve your career in hospital administration &amp; coordination</a:t>
          </a:r>
        </a:p>
      </dsp:txBody>
      <dsp:txXfrm>
        <a:off x="1209819" y="2620723"/>
        <a:ext cx="5418984" cy="1047462"/>
      </dsp:txXfrm>
    </dsp:sp>
    <dsp:sp modelId="{C9D19661-CCA7-43B0-8CC4-A6CDF0A8F106}">
      <dsp:nvSpPr>
        <dsp:cNvPr id="0" name=""/>
        <dsp:cNvSpPr/>
      </dsp:nvSpPr>
      <dsp:spPr>
        <a:xfrm>
          <a:off x="0" y="3930051"/>
          <a:ext cx="6628804" cy="10474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E3C963-C0E8-4893-B40A-51848D4D0BCE}">
      <dsp:nvSpPr>
        <dsp:cNvPr id="0" name=""/>
        <dsp:cNvSpPr/>
      </dsp:nvSpPr>
      <dsp:spPr>
        <a:xfrm>
          <a:off x="316857" y="4165730"/>
          <a:ext cx="576104" cy="57610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57D06B-A159-46B4-A6BD-ABFEDA7E7A73}">
      <dsp:nvSpPr>
        <dsp:cNvPr id="0" name=""/>
        <dsp:cNvSpPr/>
      </dsp:nvSpPr>
      <dsp:spPr>
        <a:xfrm>
          <a:off x="1209819" y="3930051"/>
          <a:ext cx="5418984" cy="1047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856" tIns="110856" rIns="110856" bIns="11085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Certification included | No prior experience needed</a:t>
          </a:r>
        </a:p>
      </dsp:txBody>
      <dsp:txXfrm>
        <a:off x="1209819" y="3930051"/>
        <a:ext cx="5418984" cy="10474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D327CB-21AB-4A60-A115-39766FD1A53B}">
      <dsp:nvSpPr>
        <dsp:cNvPr id="0" name=""/>
        <dsp:cNvSpPr/>
      </dsp:nvSpPr>
      <dsp:spPr>
        <a:xfrm>
          <a:off x="582441" y="869014"/>
          <a:ext cx="1247033" cy="124703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721D7B-CDAF-4796-A27E-A06A00463410}">
      <dsp:nvSpPr>
        <dsp:cNvPr id="0" name=""/>
        <dsp:cNvSpPr/>
      </dsp:nvSpPr>
      <dsp:spPr>
        <a:xfrm>
          <a:off x="848202" y="1134775"/>
          <a:ext cx="715510" cy="71551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BBAC63-D72B-4A29-99B7-D9A6E8A3E815}">
      <dsp:nvSpPr>
        <dsp:cNvPr id="0" name=""/>
        <dsp:cNvSpPr/>
      </dsp:nvSpPr>
      <dsp:spPr>
        <a:xfrm>
          <a:off x="183800" y="2504467"/>
          <a:ext cx="204431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IN" sz="2100" kern="1200"/>
            <a:t>12 Structured Modules</a:t>
          </a:r>
          <a:endParaRPr lang="en-US" sz="2100" kern="1200"/>
        </a:p>
      </dsp:txBody>
      <dsp:txXfrm>
        <a:off x="183800" y="2504467"/>
        <a:ext cx="2044316" cy="720000"/>
      </dsp:txXfrm>
    </dsp:sp>
    <dsp:sp modelId="{9B82051A-2491-4B82-9FD4-0DBE89AF9D28}">
      <dsp:nvSpPr>
        <dsp:cNvPr id="0" name=""/>
        <dsp:cNvSpPr/>
      </dsp:nvSpPr>
      <dsp:spPr>
        <a:xfrm>
          <a:off x="2984513" y="869014"/>
          <a:ext cx="1247033" cy="124703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57DD61-A6BB-4F30-A930-CB2EE868CD69}">
      <dsp:nvSpPr>
        <dsp:cNvPr id="0" name=""/>
        <dsp:cNvSpPr/>
      </dsp:nvSpPr>
      <dsp:spPr>
        <a:xfrm>
          <a:off x="3250275" y="1134775"/>
          <a:ext cx="715510" cy="71551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B75C12-F716-486A-BACD-1B945FFD1EC7}">
      <dsp:nvSpPr>
        <dsp:cNvPr id="0" name=""/>
        <dsp:cNvSpPr/>
      </dsp:nvSpPr>
      <dsp:spPr>
        <a:xfrm>
          <a:off x="2585872" y="2504467"/>
          <a:ext cx="204431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IN" sz="2100" kern="1200"/>
            <a:t>Practical Assignments</a:t>
          </a:r>
          <a:endParaRPr lang="en-US" sz="2100" kern="1200"/>
        </a:p>
      </dsp:txBody>
      <dsp:txXfrm>
        <a:off x="2585872" y="2504467"/>
        <a:ext cx="2044316" cy="720000"/>
      </dsp:txXfrm>
    </dsp:sp>
    <dsp:sp modelId="{C7B92DA0-9874-4315-ADF7-766232C33F65}">
      <dsp:nvSpPr>
        <dsp:cNvPr id="0" name=""/>
        <dsp:cNvSpPr/>
      </dsp:nvSpPr>
      <dsp:spPr>
        <a:xfrm>
          <a:off x="5386585" y="869014"/>
          <a:ext cx="1247033" cy="124703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5F76E6-3F52-4B67-BBCB-FAF7880A4A9A}">
      <dsp:nvSpPr>
        <dsp:cNvPr id="0" name=""/>
        <dsp:cNvSpPr/>
      </dsp:nvSpPr>
      <dsp:spPr>
        <a:xfrm>
          <a:off x="5652347" y="1134775"/>
          <a:ext cx="715510" cy="71551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1708B7-C724-496E-B755-3F41D061B8A0}">
      <dsp:nvSpPr>
        <dsp:cNvPr id="0" name=""/>
        <dsp:cNvSpPr/>
      </dsp:nvSpPr>
      <dsp:spPr>
        <a:xfrm>
          <a:off x="4987944" y="2504467"/>
          <a:ext cx="204431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IN" sz="2100" kern="1200"/>
            <a:t>Certification on Completion</a:t>
          </a:r>
          <a:endParaRPr lang="en-US" sz="2100" kern="1200"/>
        </a:p>
      </dsp:txBody>
      <dsp:txXfrm>
        <a:off x="4987944" y="2504467"/>
        <a:ext cx="2044316" cy="720000"/>
      </dsp:txXfrm>
    </dsp:sp>
    <dsp:sp modelId="{C87D55BD-8025-40A6-94E9-DFA6FEF9B8A4}">
      <dsp:nvSpPr>
        <dsp:cNvPr id="0" name=""/>
        <dsp:cNvSpPr/>
      </dsp:nvSpPr>
      <dsp:spPr>
        <a:xfrm>
          <a:off x="7788658" y="869014"/>
          <a:ext cx="1247033" cy="124703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0D2A2B-628C-4C31-BECC-FA6BBE56BAEC}">
      <dsp:nvSpPr>
        <dsp:cNvPr id="0" name=""/>
        <dsp:cNvSpPr/>
      </dsp:nvSpPr>
      <dsp:spPr>
        <a:xfrm>
          <a:off x="8054419" y="1134775"/>
          <a:ext cx="715510" cy="71551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815718-9E7E-4412-B3CF-97C6874C99D9}">
      <dsp:nvSpPr>
        <dsp:cNvPr id="0" name=""/>
        <dsp:cNvSpPr/>
      </dsp:nvSpPr>
      <dsp:spPr>
        <a:xfrm>
          <a:off x="7390016" y="2504467"/>
          <a:ext cx="204431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IN" sz="2100" kern="1200"/>
            <a:t>Duration: 3 Months</a:t>
          </a:r>
          <a:endParaRPr lang="en-US" sz="2100" kern="1200"/>
        </a:p>
      </dsp:txBody>
      <dsp:txXfrm>
        <a:off x="7390016" y="2504467"/>
        <a:ext cx="2044316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DC0E19-ED72-41AE-8686-BD26C34ECFE2}">
      <dsp:nvSpPr>
        <dsp:cNvPr id="0" name=""/>
        <dsp:cNvSpPr/>
      </dsp:nvSpPr>
      <dsp:spPr>
        <a:xfrm>
          <a:off x="0" y="1698"/>
          <a:ext cx="9618133" cy="8610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DF6578-3912-4497-9E97-382CBCD6582C}">
      <dsp:nvSpPr>
        <dsp:cNvPr id="0" name=""/>
        <dsp:cNvSpPr/>
      </dsp:nvSpPr>
      <dsp:spPr>
        <a:xfrm>
          <a:off x="260473" y="195439"/>
          <a:ext cx="473588" cy="4735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8E8422-7516-4DA5-BFC4-F8FCCCA7B721}">
      <dsp:nvSpPr>
        <dsp:cNvPr id="0" name=""/>
        <dsp:cNvSpPr/>
      </dsp:nvSpPr>
      <dsp:spPr>
        <a:xfrm>
          <a:off x="994536" y="1698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 Module 1: Basics of Human Resource Management in Hospitals</a:t>
          </a:r>
          <a:br>
            <a:rPr lang="en-US" sz="1800" kern="1200" dirty="0"/>
          </a:br>
          <a:r>
            <a:rPr lang="en-US" sz="1800" kern="1200" dirty="0"/>
            <a:t>Learn the foundation of HR – why managing people is important in hospitals.</a:t>
          </a:r>
        </a:p>
      </dsp:txBody>
      <dsp:txXfrm>
        <a:off x="994536" y="1698"/>
        <a:ext cx="8623596" cy="861070"/>
      </dsp:txXfrm>
    </dsp:sp>
    <dsp:sp modelId="{F36529BE-ADB4-4931-A546-706D0D55CDB4}">
      <dsp:nvSpPr>
        <dsp:cNvPr id="0" name=""/>
        <dsp:cNvSpPr/>
      </dsp:nvSpPr>
      <dsp:spPr>
        <a:xfrm>
          <a:off x="0" y="1078036"/>
          <a:ext cx="9618133" cy="8610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48E3E2-6248-4C38-B4F3-69B51741BDC6}">
      <dsp:nvSpPr>
        <dsp:cNvPr id="0" name=""/>
        <dsp:cNvSpPr/>
      </dsp:nvSpPr>
      <dsp:spPr>
        <a:xfrm>
          <a:off x="260473" y="1271777"/>
          <a:ext cx="473588" cy="4735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5C313F-F438-4BF3-A27D-F63EF3940B5B}">
      <dsp:nvSpPr>
        <dsp:cNvPr id="0" name=""/>
        <dsp:cNvSpPr/>
      </dsp:nvSpPr>
      <dsp:spPr>
        <a:xfrm>
          <a:off x="994536" y="1078036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 Module 2: Overview of Human Resource Planning in Hospitals</a:t>
          </a:r>
          <a:br>
            <a:rPr lang="en-US" sz="1800" kern="1200" dirty="0"/>
          </a:br>
          <a:r>
            <a:rPr lang="en-US" sz="1800" kern="1200" dirty="0"/>
            <a:t>Understand how hospitals plan for hiring, staffing, and HR policy.</a:t>
          </a:r>
        </a:p>
      </dsp:txBody>
      <dsp:txXfrm>
        <a:off x="994536" y="1078036"/>
        <a:ext cx="8623596" cy="861070"/>
      </dsp:txXfrm>
    </dsp:sp>
    <dsp:sp modelId="{B993F572-757E-45E2-84BF-8D059CB35167}">
      <dsp:nvSpPr>
        <dsp:cNvPr id="0" name=""/>
        <dsp:cNvSpPr/>
      </dsp:nvSpPr>
      <dsp:spPr>
        <a:xfrm>
          <a:off x="0" y="2154374"/>
          <a:ext cx="9618133" cy="8610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4AA2DF-6EFA-4163-885B-52B04556F683}">
      <dsp:nvSpPr>
        <dsp:cNvPr id="0" name=""/>
        <dsp:cNvSpPr/>
      </dsp:nvSpPr>
      <dsp:spPr>
        <a:xfrm>
          <a:off x="260473" y="2348115"/>
          <a:ext cx="473588" cy="47358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A4D511-5E6E-4A53-8DE1-1E277012A34A}">
      <dsp:nvSpPr>
        <dsp:cNvPr id="0" name=""/>
        <dsp:cNvSpPr/>
      </dsp:nvSpPr>
      <dsp:spPr>
        <a:xfrm>
          <a:off x="994536" y="2154374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 Module 3: Human Resource Planning Process</a:t>
          </a:r>
          <a:br>
            <a:rPr lang="en-US" sz="1800" kern="1200" dirty="0"/>
          </a:br>
          <a:r>
            <a:rPr lang="en-US" sz="1800" kern="1200" dirty="0"/>
            <a:t>Step-by-step process to predict staff needs and prepare for hospital demands.</a:t>
          </a:r>
        </a:p>
      </dsp:txBody>
      <dsp:txXfrm>
        <a:off x="994536" y="2154374"/>
        <a:ext cx="8623596" cy="861070"/>
      </dsp:txXfrm>
    </dsp:sp>
    <dsp:sp modelId="{EC757D7E-3197-4CEC-8699-655427EA1976}">
      <dsp:nvSpPr>
        <dsp:cNvPr id="0" name=""/>
        <dsp:cNvSpPr/>
      </dsp:nvSpPr>
      <dsp:spPr>
        <a:xfrm>
          <a:off x="0" y="3230712"/>
          <a:ext cx="9618133" cy="86107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7CFAFA-BB19-43A7-A0CE-84F19A276A1D}">
      <dsp:nvSpPr>
        <dsp:cNvPr id="0" name=""/>
        <dsp:cNvSpPr/>
      </dsp:nvSpPr>
      <dsp:spPr>
        <a:xfrm>
          <a:off x="260473" y="3424453"/>
          <a:ext cx="473588" cy="47358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8F535F-0124-48D7-9675-0405AB720B0E}">
      <dsp:nvSpPr>
        <dsp:cNvPr id="0" name=""/>
        <dsp:cNvSpPr/>
      </dsp:nvSpPr>
      <dsp:spPr>
        <a:xfrm>
          <a:off x="994536" y="3230712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 Module 4: Recruitment and Selection of Employees</a:t>
          </a:r>
          <a:br>
            <a:rPr lang="en-US" sz="1800" kern="1200" dirty="0"/>
          </a:br>
          <a:r>
            <a:rPr lang="en-US" sz="1800" kern="1200" dirty="0"/>
            <a:t>Learn how to attract, select, and hire the right staff for hospital roles.</a:t>
          </a:r>
        </a:p>
      </dsp:txBody>
      <dsp:txXfrm>
        <a:off x="994536" y="3230712"/>
        <a:ext cx="8623596" cy="86107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F4D6BE-ECFF-429F-988E-9C6C5112A17C}">
      <dsp:nvSpPr>
        <dsp:cNvPr id="0" name=""/>
        <dsp:cNvSpPr/>
      </dsp:nvSpPr>
      <dsp:spPr>
        <a:xfrm>
          <a:off x="0" y="1698"/>
          <a:ext cx="9618133" cy="8610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C1E583-F934-45A4-A9A6-CC9896B2D36C}">
      <dsp:nvSpPr>
        <dsp:cNvPr id="0" name=""/>
        <dsp:cNvSpPr/>
      </dsp:nvSpPr>
      <dsp:spPr>
        <a:xfrm>
          <a:off x="260473" y="195439"/>
          <a:ext cx="473588" cy="4735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38D257-C219-4ED1-A304-A58B73DB2F6D}">
      <dsp:nvSpPr>
        <dsp:cNvPr id="0" name=""/>
        <dsp:cNvSpPr/>
      </dsp:nvSpPr>
      <dsp:spPr>
        <a:xfrm>
          <a:off x="994536" y="1698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Module 5: Selection Process and Training of Employees</a:t>
          </a:r>
          <a:br>
            <a:rPr lang="en-US" sz="1800" kern="1200"/>
          </a:br>
          <a:r>
            <a:rPr lang="en-US" sz="1800" kern="1200"/>
            <a:t>Covers interviews, testing, and how to train new employees effectively.</a:t>
          </a:r>
        </a:p>
      </dsp:txBody>
      <dsp:txXfrm>
        <a:off x="994536" y="1698"/>
        <a:ext cx="8623596" cy="861070"/>
      </dsp:txXfrm>
    </dsp:sp>
    <dsp:sp modelId="{97A40FFF-65A7-482C-AF53-2579A150FC73}">
      <dsp:nvSpPr>
        <dsp:cNvPr id="0" name=""/>
        <dsp:cNvSpPr/>
      </dsp:nvSpPr>
      <dsp:spPr>
        <a:xfrm>
          <a:off x="0" y="1078036"/>
          <a:ext cx="9618133" cy="8610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0847AE-0511-4D84-8940-5675FCFBC51C}">
      <dsp:nvSpPr>
        <dsp:cNvPr id="0" name=""/>
        <dsp:cNvSpPr/>
      </dsp:nvSpPr>
      <dsp:spPr>
        <a:xfrm>
          <a:off x="260473" y="1271777"/>
          <a:ext cx="473588" cy="4735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40B659-FD49-475C-8E44-05CB8E96709C}">
      <dsp:nvSpPr>
        <dsp:cNvPr id="0" name=""/>
        <dsp:cNvSpPr/>
      </dsp:nvSpPr>
      <dsp:spPr>
        <a:xfrm>
          <a:off x="994536" y="1078036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Module 6: Wage and Salary Administration</a:t>
          </a:r>
          <a:br>
            <a:rPr lang="en-US" sz="1800" kern="1200"/>
          </a:br>
          <a:r>
            <a:rPr lang="en-US" sz="1800" kern="1200"/>
            <a:t>Understand how to design fair salary structures and manage employee pay.</a:t>
          </a:r>
        </a:p>
      </dsp:txBody>
      <dsp:txXfrm>
        <a:off x="994536" y="1078036"/>
        <a:ext cx="8623596" cy="861070"/>
      </dsp:txXfrm>
    </dsp:sp>
    <dsp:sp modelId="{AE3E5399-E7E5-4952-A627-054FE2DE973F}">
      <dsp:nvSpPr>
        <dsp:cNvPr id="0" name=""/>
        <dsp:cNvSpPr/>
      </dsp:nvSpPr>
      <dsp:spPr>
        <a:xfrm>
          <a:off x="0" y="2154374"/>
          <a:ext cx="9618133" cy="8610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CD70B3-DBDD-4FF3-96A9-8C03AD5F69F7}">
      <dsp:nvSpPr>
        <dsp:cNvPr id="0" name=""/>
        <dsp:cNvSpPr/>
      </dsp:nvSpPr>
      <dsp:spPr>
        <a:xfrm>
          <a:off x="260473" y="2348115"/>
          <a:ext cx="473588" cy="47358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8E12EE-14D6-4F59-A25E-10F2331591B8}">
      <dsp:nvSpPr>
        <dsp:cNvPr id="0" name=""/>
        <dsp:cNvSpPr/>
      </dsp:nvSpPr>
      <dsp:spPr>
        <a:xfrm>
          <a:off x="994536" y="2154374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Module 7: Job Evaluation and Working Conditions</a:t>
          </a:r>
          <a:br>
            <a:rPr lang="en-US" sz="1800" kern="1200"/>
          </a:br>
          <a:r>
            <a:rPr lang="en-US" sz="1800" kern="1200"/>
            <a:t>Learn to evaluate job roles and improve working environments for hospital staff.</a:t>
          </a:r>
        </a:p>
      </dsp:txBody>
      <dsp:txXfrm>
        <a:off x="994536" y="2154374"/>
        <a:ext cx="8623596" cy="861070"/>
      </dsp:txXfrm>
    </dsp:sp>
    <dsp:sp modelId="{73E9CD95-205A-4FFB-A58A-6BC810043A3A}">
      <dsp:nvSpPr>
        <dsp:cNvPr id="0" name=""/>
        <dsp:cNvSpPr/>
      </dsp:nvSpPr>
      <dsp:spPr>
        <a:xfrm>
          <a:off x="0" y="3230712"/>
          <a:ext cx="9618133" cy="86107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E49EA9-DA8E-44CB-B12E-C3111D165D30}">
      <dsp:nvSpPr>
        <dsp:cNvPr id="0" name=""/>
        <dsp:cNvSpPr/>
      </dsp:nvSpPr>
      <dsp:spPr>
        <a:xfrm>
          <a:off x="260473" y="3424453"/>
          <a:ext cx="473588" cy="47358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C92C2C-03A1-4598-9404-BF7BA627E319}">
      <dsp:nvSpPr>
        <dsp:cNvPr id="0" name=""/>
        <dsp:cNvSpPr/>
      </dsp:nvSpPr>
      <dsp:spPr>
        <a:xfrm>
          <a:off x="994536" y="3230712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Module 8: Organizational Behaviour</a:t>
          </a:r>
          <a:br>
            <a:rPr lang="en-US" sz="1800" kern="1200"/>
          </a:br>
          <a:r>
            <a:rPr lang="en-US" sz="1800" kern="1200"/>
            <a:t>Understand how employees behave and how to manage hospital teams better.</a:t>
          </a:r>
        </a:p>
      </dsp:txBody>
      <dsp:txXfrm>
        <a:off x="994536" y="3230712"/>
        <a:ext cx="8623596" cy="86107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E395A0-4EAA-4411-BF67-8FB9B6E6DA75}">
      <dsp:nvSpPr>
        <dsp:cNvPr id="0" name=""/>
        <dsp:cNvSpPr/>
      </dsp:nvSpPr>
      <dsp:spPr>
        <a:xfrm>
          <a:off x="0" y="1698"/>
          <a:ext cx="9618133" cy="8610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2EC505-34C4-4188-8FBF-79791A125128}">
      <dsp:nvSpPr>
        <dsp:cNvPr id="0" name=""/>
        <dsp:cNvSpPr/>
      </dsp:nvSpPr>
      <dsp:spPr>
        <a:xfrm>
          <a:off x="260473" y="195439"/>
          <a:ext cx="473588" cy="4735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A39A32-017E-48B1-9274-9E9489236AF0}">
      <dsp:nvSpPr>
        <dsp:cNvPr id="0" name=""/>
        <dsp:cNvSpPr/>
      </dsp:nvSpPr>
      <dsp:spPr>
        <a:xfrm>
          <a:off x="994536" y="1698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Module 9: Ability &amp; Behaviour in Hospital Management</a:t>
          </a:r>
          <a:br>
            <a:rPr lang="en-US" sz="1900" kern="1200"/>
          </a:br>
          <a:r>
            <a:rPr lang="en-US" sz="1900" kern="1200"/>
            <a:t>Know how teamwork and behaviour affect hospital performance.</a:t>
          </a:r>
        </a:p>
      </dsp:txBody>
      <dsp:txXfrm>
        <a:off x="994536" y="1698"/>
        <a:ext cx="8623596" cy="861070"/>
      </dsp:txXfrm>
    </dsp:sp>
    <dsp:sp modelId="{5819187F-A5F8-4896-A536-1AF79C598E97}">
      <dsp:nvSpPr>
        <dsp:cNvPr id="0" name=""/>
        <dsp:cNvSpPr/>
      </dsp:nvSpPr>
      <dsp:spPr>
        <a:xfrm>
          <a:off x="0" y="1078036"/>
          <a:ext cx="9618133" cy="8610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4549F0-57F3-4554-93B8-ECF7B3DE666B}">
      <dsp:nvSpPr>
        <dsp:cNvPr id="0" name=""/>
        <dsp:cNvSpPr/>
      </dsp:nvSpPr>
      <dsp:spPr>
        <a:xfrm>
          <a:off x="260473" y="1271777"/>
          <a:ext cx="473588" cy="4735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D53128-17ED-4DAE-945D-1042515FFDD3}">
      <dsp:nvSpPr>
        <dsp:cNvPr id="0" name=""/>
        <dsp:cNvSpPr/>
      </dsp:nvSpPr>
      <dsp:spPr>
        <a:xfrm>
          <a:off x="994536" y="1078036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Module 10: Resistance to Change, Group Norms &amp; Cohesiveness</a:t>
          </a:r>
          <a:br>
            <a:rPr lang="en-US" sz="1900" kern="1200"/>
          </a:br>
          <a:r>
            <a:rPr lang="en-US" sz="1900" kern="1200"/>
            <a:t>Why employees resist change and how strong teams can be built in hospitals.</a:t>
          </a:r>
        </a:p>
      </dsp:txBody>
      <dsp:txXfrm>
        <a:off x="994536" y="1078036"/>
        <a:ext cx="8623596" cy="861070"/>
      </dsp:txXfrm>
    </dsp:sp>
    <dsp:sp modelId="{DEE38358-7853-4CE1-B3BB-CBDC0D7F5944}">
      <dsp:nvSpPr>
        <dsp:cNvPr id="0" name=""/>
        <dsp:cNvSpPr/>
      </dsp:nvSpPr>
      <dsp:spPr>
        <a:xfrm>
          <a:off x="0" y="2154374"/>
          <a:ext cx="9618133" cy="8610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64EDF8-088F-4F95-9150-3A416707B90C}">
      <dsp:nvSpPr>
        <dsp:cNvPr id="0" name=""/>
        <dsp:cNvSpPr/>
      </dsp:nvSpPr>
      <dsp:spPr>
        <a:xfrm>
          <a:off x="260473" y="2348115"/>
          <a:ext cx="473588" cy="47358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8C0578-7F5B-44AF-B899-D18162067E63}">
      <dsp:nvSpPr>
        <dsp:cNvPr id="0" name=""/>
        <dsp:cNvSpPr/>
      </dsp:nvSpPr>
      <dsp:spPr>
        <a:xfrm>
          <a:off x="994536" y="2154374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Module 11: Organizational Culture</a:t>
          </a:r>
          <a:br>
            <a:rPr lang="en-US" sz="1900" kern="1200"/>
          </a:br>
          <a:r>
            <a:rPr lang="en-US" sz="1900" kern="1200"/>
            <a:t>Learn how to create a healthy, supportive culture within hospital teams.</a:t>
          </a:r>
        </a:p>
      </dsp:txBody>
      <dsp:txXfrm>
        <a:off x="994536" y="2154374"/>
        <a:ext cx="8623596" cy="861070"/>
      </dsp:txXfrm>
    </dsp:sp>
    <dsp:sp modelId="{149FC1FF-C98D-4837-9064-6355CA5E7A8A}">
      <dsp:nvSpPr>
        <dsp:cNvPr id="0" name=""/>
        <dsp:cNvSpPr/>
      </dsp:nvSpPr>
      <dsp:spPr>
        <a:xfrm>
          <a:off x="0" y="3230712"/>
          <a:ext cx="9618133" cy="86107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3B65B8-FF1D-454C-8106-D7825AA5B367}">
      <dsp:nvSpPr>
        <dsp:cNvPr id="0" name=""/>
        <dsp:cNvSpPr/>
      </dsp:nvSpPr>
      <dsp:spPr>
        <a:xfrm>
          <a:off x="260473" y="3424453"/>
          <a:ext cx="473588" cy="47358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A66304-263C-4333-AF0E-43676BB7668D}">
      <dsp:nvSpPr>
        <dsp:cNvPr id="0" name=""/>
        <dsp:cNvSpPr/>
      </dsp:nvSpPr>
      <dsp:spPr>
        <a:xfrm>
          <a:off x="994536" y="3230712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Module 12: Organizational Change</a:t>
          </a:r>
          <a:br>
            <a:rPr lang="en-US" sz="1900" kern="1200"/>
          </a:br>
          <a:r>
            <a:rPr lang="en-US" sz="1900" kern="1200"/>
            <a:t>Discover how to handle and lead change smoothly in hospital systems.</a:t>
          </a:r>
        </a:p>
      </dsp:txBody>
      <dsp:txXfrm>
        <a:off x="994536" y="3230712"/>
        <a:ext cx="8623596" cy="86107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D9E0A3-B198-41A5-B9E5-B092DCB05992}">
      <dsp:nvSpPr>
        <dsp:cNvPr id="0" name=""/>
        <dsp:cNvSpPr/>
      </dsp:nvSpPr>
      <dsp:spPr>
        <a:xfrm>
          <a:off x="0" y="812100"/>
          <a:ext cx="6628804" cy="10647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i="0" kern="1200" baseline="0"/>
            <a:t>Course starts soon – Limited Seats!</a:t>
          </a:r>
          <a:endParaRPr lang="en-US" sz="2800" kern="1200"/>
        </a:p>
      </dsp:txBody>
      <dsp:txXfrm>
        <a:off x="51974" y="864074"/>
        <a:ext cx="6524856" cy="960752"/>
      </dsp:txXfrm>
    </dsp:sp>
    <dsp:sp modelId="{A7DBA68E-6DE2-41F5-95D4-68088A86744A}">
      <dsp:nvSpPr>
        <dsp:cNvPr id="0" name=""/>
        <dsp:cNvSpPr/>
      </dsp:nvSpPr>
      <dsp:spPr>
        <a:xfrm>
          <a:off x="0" y="1957440"/>
          <a:ext cx="6628804" cy="1064700"/>
        </a:xfrm>
        <a:prstGeom prst="roundRect">
          <a:avLst/>
        </a:prstGeom>
        <a:gradFill rotWithShape="0">
          <a:gsLst>
            <a:gs pos="0">
              <a:schemeClr val="accent2">
                <a:hueOff val="-1482143"/>
                <a:satOff val="7100"/>
                <a:lumOff val="6569"/>
                <a:alphaOff val="0"/>
                <a:tint val="96000"/>
                <a:lumMod val="100000"/>
              </a:schemeClr>
            </a:gs>
            <a:gs pos="78000">
              <a:schemeClr val="accent2">
                <a:hueOff val="-1482143"/>
                <a:satOff val="7100"/>
                <a:lumOff val="6569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i="0" kern="1200" baseline="0" dirty="0" err="1"/>
            <a:t>Contact:qtopglobalservices@gmail.com</a:t>
          </a:r>
          <a:endParaRPr lang="en-US" sz="2800" kern="1200" dirty="0"/>
        </a:p>
      </dsp:txBody>
      <dsp:txXfrm>
        <a:off x="51974" y="2009414"/>
        <a:ext cx="6524856" cy="960752"/>
      </dsp:txXfrm>
    </dsp:sp>
    <dsp:sp modelId="{88546CC8-2639-4293-8374-FF742D1682CE}">
      <dsp:nvSpPr>
        <dsp:cNvPr id="0" name=""/>
        <dsp:cNvSpPr/>
      </dsp:nvSpPr>
      <dsp:spPr>
        <a:xfrm>
          <a:off x="0" y="3102780"/>
          <a:ext cx="6628804" cy="1064700"/>
        </a:xfrm>
        <a:prstGeom prst="roundRect">
          <a:avLst/>
        </a:prstGeom>
        <a:gradFill rotWithShape="0">
          <a:gsLst>
            <a:gs pos="0">
              <a:schemeClr val="accent2">
                <a:hueOff val="-2964286"/>
                <a:satOff val="14200"/>
                <a:lumOff val="13137"/>
                <a:alphaOff val="0"/>
                <a:tint val="96000"/>
                <a:lumMod val="100000"/>
              </a:schemeClr>
            </a:gs>
            <a:gs pos="78000">
              <a:schemeClr val="accent2">
                <a:hueOff val="-2964286"/>
                <a:satOff val="14200"/>
                <a:lumOff val="1313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i="0" kern="1200" baseline="0" dirty="0"/>
            <a:t>QTOP Global | Your Hospital Training Partner</a:t>
          </a:r>
          <a:endParaRPr lang="en-US" sz="2800" kern="1200" dirty="0"/>
        </a:p>
      </dsp:txBody>
      <dsp:txXfrm>
        <a:off x="51974" y="3154754"/>
        <a:ext cx="6524856" cy="9607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552E-DE42-4990-B53C-2A7F9BF23778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11D4-F91F-4078-B364-D0A8195F6C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3133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552E-DE42-4990-B53C-2A7F9BF23778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11D4-F91F-4078-B364-D0A8195F6C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2630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552E-DE42-4990-B53C-2A7F9BF23778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11D4-F91F-4078-B364-D0A8195F6C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9708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552E-DE42-4990-B53C-2A7F9BF23778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11D4-F91F-4078-B364-D0A8195F6C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4401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552E-DE42-4990-B53C-2A7F9BF23778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11D4-F91F-4078-B364-D0A8195F6C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3242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552E-DE42-4990-B53C-2A7F9BF23778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11D4-F91F-4078-B364-D0A8195F6C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7965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552E-DE42-4990-B53C-2A7F9BF23778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11D4-F91F-4078-B364-D0A8195F6C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7678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552E-DE42-4990-B53C-2A7F9BF23778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11D4-F91F-4078-B364-D0A8195F6C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3289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552E-DE42-4990-B53C-2A7F9BF23778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11D4-F91F-4078-B364-D0A8195F6C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0734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552E-DE42-4990-B53C-2A7F9BF23778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11D4-F91F-4078-B364-D0A8195F6C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8501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552E-DE42-4990-B53C-2A7F9BF23778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11D4-F91F-4078-B364-D0A8195F6CF7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54866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552E-DE42-4990-B53C-2A7F9BF23778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11D4-F91F-4078-B364-D0A8195F6C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21334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552E-DE42-4990-B53C-2A7F9BF23778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11D4-F91F-4078-B364-D0A8195F6CF7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646573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552E-DE42-4990-B53C-2A7F9BF23778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11D4-F91F-4078-B364-D0A8195F6C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49852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552E-DE42-4990-B53C-2A7F9BF23778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11D4-F91F-4078-B364-D0A8195F6C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85799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552E-DE42-4990-B53C-2A7F9BF23778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11D4-F91F-4078-B364-D0A8195F6C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5352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7E552E-DE42-4990-B53C-2A7F9BF23778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13511D4-F91F-4078-B364-D0A8195F6C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297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2ADB1-C175-591F-3584-85D6AF4E23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511278" y="1974277"/>
            <a:ext cx="12192000" cy="2387600"/>
          </a:xfrm>
        </p:spPr>
        <p:txBody>
          <a:bodyPr/>
          <a:lstStyle/>
          <a:p>
            <a:pPr algn="ctr"/>
            <a:r>
              <a:rPr lang="en-US" u="sng">
                <a:solidFill>
                  <a:schemeClr val="accent3">
                    <a:lumMod val="75000"/>
                  </a:schemeClr>
                </a:solidFill>
              </a:rPr>
              <a:t>HR MANAGEMENT IN HOSPITALS</a:t>
            </a:r>
            <a:endParaRPr lang="en-IN" u="sng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292776-AF70-DC27-9713-545B36263C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432" y="4591512"/>
            <a:ext cx="9792929" cy="969962"/>
          </a:xfrm>
        </p:spPr>
        <p:txBody>
          <a:bodyPr>
            <a:normAutofit/>
          </a:bodyPr>
          <a:lstStyle/>
          <a:p>
            <a:pPr algn="ctr"/>
            <a:r>
              <a:rPr lang="en-US" sz="2800" b="1"/>
              <a:t>A 3-Month Certified Course – 12 Career-Boosting Modules</a:t>
            </a:r>
            <a:endParaRPr lang="en-IN" sz="2800" b="1" dirty="0"/>
          </a:p>
        </p:txBody>
      </p:sp>
      <p:pic>
        <p:nvPicPr>
          <p:cNvPr id="5" name="Picture 4" descr="A logo with a globe and text&#10;&#10;AI-generated content may be incorrect.">
            <a:extLst>
              <a:ext uri="{FF2B5EF4-FFF2-40B4-BE49-F238E27FC236}">
                <a16:creationId xmlns:a16="http://schemas.microsoft.com/office/drawing/2014/main" id="{9361496A-BCA6-3702-D53E-E9E255601F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322" y="-571326"/>
            <a:ext cx="4375355" cy="4366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113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586B6E-9DEB-8C8F-3F29-826C481E0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r>
              <a:rPr lang="en-US" sz="4400"/>
              <a:t>Why Should You Join This Course?</a:t>
            </a:r>
            <a:endParaRPr lang="en-IN" sz="440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DA41C03-0A0E-DA5E-D641-49CA7686FC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6253206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8711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E1BEA2-0BE7-CAF7-6585-50ADB2D67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Autofit/>
          </a:bodyPr>
          <a:lstStyle/>
          <a:p>
            <a:pPr algn="ctr"/>
            <a:r>
              <a:rPr lang="en-IN" sz="7200" dirty="0"/>
              <a:t>Course Highlights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179D9B8-B2A5-A9A6-56CE-36ADB8E202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7316331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94976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3FAD88-1268-87FC-7C6D-8524C4AED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IN" dirty="0"/>
              <a:t>HR Management in Hospitals – Module Wise Breakdown</a:t>
            </a:r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graphicFrame>
        <p:nvGraphicFramePr>
          <p:cNvPr id="26" name="Content Placeholder 2">
            <a:extLst>
              <a:ext uri="{FF2B5EF4-FFF2-40B4-BE49-F238E27FC236}">
                <a16:creationId xmlns:a16="http://schemas.microsoft.com/office/drawing/2014/main" id="{3AD2081B-85B7-7444-4CB8-B9F7623039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7469804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54846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9F9525-220F-C736-FA87-2A2D72748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IN" dirty="0"/>
              <a:t>HR Management in Hospitals – Module Wise Breakdown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B65F05F-D23A-C4CA-FA04-6C39AB1874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7904106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14561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3DCFEC-36FF-EE86-93F1-D3AC4B93D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IN" dirty="0"/>
              <a:t>HR Management in Hospitals – Module Wise Breakdown</a:t>
            </a:r>
            <a:endParaRPr lang="en-IN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06CE9C5-F4C9-9B8E-1989-3A46F3FE1D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3887960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49479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D23F9D-7D6F-B622-A3E4-3A689F6B0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r>
              <a:rPr lang="en-US" sz="4400"/>
              <a:t>Ready to Upgrade Your Skills?</a:t>
            </a:r>
            <a:endParaRPr lang="en-IN" sz="44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8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7437E01B-7F85-5852-B235-DC2EBBCC36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307158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5486412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70</TotalTime>
  <Words>378</Words>
  <Application>Microsoft Office PowerPoint</Application>
  <PresentationFormat>Widescreen</PresentationFormat>
  <Paragraphs>31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Facet</vt:lpstr>
      <vt:lpstr>HR MANAGEMENT IN HOSPITALS</vt:lpstr>
      <vt:lpstr>Why Should You Join This Course?</vt:lpstr>
      <vt:lpstr>Course Highlights</vt:lpstr>
      <vt:lpstr>HR Management in Hospitals – Module Wise Breakdown</vt:lpstr>
      <vt:lpstr>HR Management in Hospitals – Module Wise Breakdown</vt:lpstr>
      <vt:lpstr>HR Management in Hospitals – Module Wise Breakdown</vt:lpstr>
      <vt:lpstr>Ready to Upgrade Your Skills?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Vikas M</dc:creator>
  <cp:lastModifiedBy>Vikas M</cp:lastModifiedBy>
  <cp:revision>2</cp:revision>
  <dcterms:created xsi:type="dcterms:W3CDTF">2025-06-21T08:07:50Z</dcterms:created>
  <dcterms:modified xsi:type="dcterms:W3CDTF">2025-08-26T12:57:44Z</dcterms:modified>
</cp:coreProperties>
</file>