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D94A20-7F58-46BF-8107-92E8D01482D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3F523E2-4EB6-4D44-8794-797002B1AA81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Materials Management</a:t>
          </a:r>
          <a:br>
            <a:rPr lang="en-US"/>
          </a:br>
          <a:r>
            <a:rPr lang="en-US"/>
            <a:t>Introduction to planning, sourcing, and controlling hospital materials.</a:t>
          </a:r>
        </a:p>
      </dgm:t>
    </dgm:pt>
    <dgm:pt modelId="{FF0FD2A5-3ECD-43B4-B8CE-5B7D8A07EA40}" type="parTrans" cxnId="{59573A81-A498-4BD8-AFBA-C7AC6F566808}">
      <dgm:prSet/>
      <dgm:spPr/>
      <dgm:t>
        <a:bodyPr/>
        <a:lstStyle/>
        <a:p>
          <a:endParaRPr lang="en-US"/>
        </a:p>
      </dgm:t>
    </dgm:pt>
    <dgm:pt modelId="{0CFBE133-5D8C-4D45-B13C-65379FF7C583}" type="sibTrans" cxnId="{59573A81-A498-4BD8-AFBA-C7AC6F566808}">
      <dgm:prSet/>
      <dgm:spPr/>
      <dgm:t>
        <a:bodyPr/>
        <a:lstStyle/>
        <a:p>
          <a:endParaRPr lang="en-US"/>
        </a:p>
      </dgm:t>
    </dgm:pt>
    <dgm:pt modelId="{6599E17E-CC8C-4859-BB1C-4DE0CF3E5736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Purchasing</a:t>
          </a:r>
          <a:br>
            <a:rPr lang="en-US"/>
          </a:br>
          <a:r>
            <a:rPr lang="en-US"/>
            <a:t>Understanding hospital procurement systems and vendor coordination.</a:t>
          </a:r>
        </a:p>
      </dgm:t>
    </dgm:pt>
    <dgm:pt modelId="{938D71A1-0EF5-4C8A-85AF-7CFFD1C2FA37}" type="parTrans" cxnId="{8FBC5C8D-2588-4B22-AF35-8C5C5CBEB60D}">
      <dgm:prSet/>
      <dgm:spPr/>
      <dgm:t>
        <a:bodyPr/>
        <a:lstStyle/>
        <a:p>
          <a:endParaRPr lang="en-US"/>
        </a:p>
      </dgm:t>
    </dgm:pt>
    <dgm:pt modelId="{A851FC68-B6D6-404B-AD19-04498BFA8B3B}" type="sibTrans" cxnId="{8FBC5C8D-2588-4B22-AF35-8C5C5CBEB60D}">
      <dgm:prSet/>
      <dgm:spPr/>
      <dgm:t>
        <a:bodyPr/>
        <a:lstStyle/>
        <a:p>
          <a:endParaRPr lang="en-US"/>
        </a:p>
      </dgm:t>
    </dgm:pt>
    <dgm:pt modelId="{3C9CA701-65ED-4FFA-B257-DD8F68F560C6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Equipment Purchase and Maintenance</a:t>
          </a:r>
          <a:br>
            <a:rPr lang="en-US"/>
          </a:br>
          <a:r>
            <a:rPr lang="en-US"/>
            <a:t>Processes for acquiring, installing, and maintaining hospital equipment.</a:t>
          </a:r>
        </a:p>
      </dgm:t>
    </dgm:pt>
    <dgm:pt modelId="{A7A89E3C-FF64-4E59-8953-796803ED7D06}" type="parTrans" cxnId="{451BB3BD-E9C1-46D3-97E6-DB89DA4694C5}">
      <dgm:prSet/>
      <dgm:spPr/>
      <dgm:t>
        <a:bodyPr/>
        <a:lstStyle/>
        <a:p>
          <a:endParaRPr lang="en-US"/>
        </a:p>
      </dgm:t>
    </dgm:pt>
    <dgm:pt modelId="{B867B6F1-2659-4200-ABE8-08068E623100}" type="sibTrans" cxnId="{451BB3BD-E9C1-46D3-97E6-DB89DA4694C5}">
      <dgm:prSet/>
      <dgm:spPr/>
      <dgm:t>
        <a:bodyPr/>
        <a:lstStyle/>
        <a:p>
          <a:endParaRPr lang="en-US"/>
        </a:p>
      </dgm:t>
    </dgm:pt>
    <dgm:pt modelId="{D7AD0145-CF02-4E49-B269-C057E0455DBA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Inventory Control</a:t>
          </a:r>
          <a:br>
            <a:rPr lang="en-US"/>
          </a:br>
          <a:r>
            <a:rPr lang="en-US"/>
            <a:t>Techniques to track and manage stock levels, reorder points, and distribution.</a:t>
          </a:r>
        </a:p>
      </dgm:t>
    </dgm:pt>
    <dgm:pt modelId="{6D58A5FF-613C-4D81-BA5A-6C1A30D10E33}" type="parTrans" cxnId="{B04A81EF-C11B-4369-8A0D-24E4E3BD7EAC}">
      <dgm:prSet/>
      <dgm:spPr/>
      <dgm:t>
        <a:bodyPr/>
        <a:lstStyle/>
        <a:p>
          <a:endParaRPr lang="en-US"/>
        </a:p>
      </dgm:t>
    </dgm:pt>
    <dgm:pt modelId="{D8A3321B-6E2C-4923-B86A-90F296BB0D2B}" type="sibTrans" cxnId="{B04A81EF-C11B-4369-8A0D-24E4E3BD7EAC}">
      <dgm:prSet/>
      <dgm:spPr/>
      <dgm:t>
        <a:bodyPr/>
        <a:lstStyle/>
        <a:p>
          <a:endParaRPr lang="en-US"/>
        </a:p>
      </dgm:t>
    </dgm:pt>
    <dgm:pt modelId="{571DCBB0-CA98-49B7-AA1A-3365A5FCA8AF}" type="pres">
      <dgm:prSet presAssocID="{9DD94A20-7F58-46BF-8107-92E8D01482D4}" presName="root" presStyleCnt="0">
        <dgm:presLayoutVars>
          <dgm:dir/>
          <dgm:resizeHandles val="exact"/>
        </dgm:presLayoutVars>
      </dgm:prSet>
      <dgm:spPr/>
    </dgm:pt>
    <dgm:pt modelId="{BD6ED4FD-7781-4AAD-954E-7EF4C60B4A86}" type="pres">
      <dgm:prSet presAssocID="{C3F523E2-4EB6-4D44-8794-797002B1AA81}" presName="compNode" presStyleCnt="0"/>
      <dgm:spPr/>
    </dgm:pt>
    <dgm:pt modelId="{58E93288-B3D1-4BEE-8397-3617EEB1E96C}" type="pres">
      <dgm:prSet presAssocID="{C3F523E2-4EB6-4D44-8794-797002B1AA81}" presName="bgRect" presStyleLbl="bgShp" presStyleIdx="0" presStyleCnt="4"/>
      <dgm:spPr/>
    </dgm:pt>
    <dgm:pt modelId="{E18A5743-FDBE-47E2-AD18-95ED729694A1}" type="pres">
      <dgm:prSet presAssocID="{C3F523E2-4EB6-4D44-8794-797002B1AA8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A3319550-C8C8-47D9-ADD2-0F5022114EB5}" type="pres">
      <dgm:prSet presAssocID="{C3F523E2-4EB6-4D44-8794-797002B1AA81}" presName="spaceRect" presStyleCnt="0"/>
      <dgm:spPr/>
    </dgm:pt>
    <dgm:pt modelId="{AD4BF005-C149-4645-B08D-DA2F2BB78431}" type="pres">
      <dgm:prSet presAssocID="{C3F523E2-4EB6-4D44-8794-797002B1AA81}" presName="parTx" presStyleLbl="revTx" presStyleIdx="0" presStyleCnt="4">
        <dgm:presLayoutVars>
          <dgm:chMax val="0"/>
          <dgm:chPref val="0"/>
        </dgm:presLayoutVars>
      </dgm:prSet>
      <dgm:spPr/>
    </dgm:pt>
    <dgm:pt modelId="{A596A46E-3A01-4ABB-BF4B-E2EFA393FAF1}" type="pres">
      <dgm:prSet presAssocID="{0CFBE133-5D8C-4D45-B13C-65379FF7C583}" presName="sibTrans" presStyleCnt="0"/>
      <dgm:spPr/>
    </dgm:pt>
    <dgm:pt modelId="{720F9FFA-D8AD-41D1-AF85-A81F91BCF62E}" type="pres">
      <dgm:prSet presAssocID="{6599E17E-CC8C-4859-BB1C-4DE0CF3E5736}" presName="compNode" presStyleCnt="0"/>
      <dgm:spPr/>
    </dgm:pt>
    <dgm:pt modelId="{1274A042-D6F9-495B-8C2B-1F590EB2C32E}" type="pres">
      <dgm:prSet presAssocID="{6599E17E-CC8C-4859-BB1C-4DE0CF3E5736}" presName="bgRect" presStyleLbl="bgShp" presStyleIdx="1" presStyleCnt="4"/>
      <dgm:spPr/>
    </dgm:pt>
    <dgm:pt modelId="{D441CA37-856C-40E0-A9B3-60489B7A2622}" type="pres">
      <dgm:prSet presAssocID="{6599E17E-CC8C-4859-BB1C-4DE0CF3E573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9FCB984-93E0-45DE-AA66-4B001F1883A1}" type="pres">
      <dgm:prSet presAssocID="{6599E17E-CC8C-4859-BB1C-4DE0CF3E5736}" presName="spaceRect" presStyleCnt="0"/>
      <dgm:spPr/>
    </dgm:pt>
    <dgm:pt modelId="{F6AAF529-3981-4982-99E7-114D4DD6111C}" type="pres">
      <dgm:prSet presAssocID="{6599E17E-CC8C-4859-BB1C-4DE0CF3E5736}" presName="parTx" presStyleLbl="revTx" presStyleIdx="1" presStyleCnt="4">
        <dgm:presLayoutVars>
          <dgm:chMax val="0"/>
          <dgm:chPref val="0"/>
        </dgm:presLayoutVars>
      </dgm:prSet>
      <dgm:spPr/>
    </dgm:pt>
    <dgm:pt modelId="{CEACA6E0-9AB5-4424-8BD4-411128F5E1F1}" type="pres">
      <dgm:prSet presAssocID="{A851FC68-B6D6-404B-AD19-04498BFA8B3B}" presName="sibTrans" presStyleCnt="0"/>
      <dgm:spPr/>
    </dgm:pt>
    <dgm:pt modelId="{A53AFEF7-4615-4C3F-96F9-A14C1A5E472E}" type="pres">
      <dgm:prSet presAssocID="{3C9CA701-65ED-4FFA-B257-DD8F68F560C6}" presName="compNode" presStyleCnt="0"/>
      <dgm:spPr/>
    </dgm:pt>
    <dgm:pt modelId="{C785CA7C-C248-461C-AD69-3BC06CFB6841}" type="pres">
      <dgm:prSet presAssocID="{3C9CA701-65ED-4FFA-B257-DD8F68F560C6}" presName="bgRect" presStyleLbl="bgShp" presStyleIdx="2" presStyleCnt="4"/>
      <dgm:spPr/>
    </dgm:pt>
    <dgm:pt modelId="{463D7684-BD46-41BF-9B69-55AEBFC2C771}" type="pres">
      <dgm:prSet presAssocID="{3C9CA701-65ED-4FFA-B257-DD8F68F560C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F6AEE582-1271-43A8-B53B-9A1016F51B99}" type="pres">
      <dgm:prSet presAssocID="{3C9CA701-65ED-4FFA-B257-DD8F68F560C6}" presName="spaceRect" presStyleCnt="0"/>
      <dgm:spPr/>
    </dgm:pt>
    <dgm:pt modelId="{4361F26C-F4FF-43CE-AF37-92F9509953B7}" type="pres">
      <dgm:prSet presAssocID="{3C9CA701-65ED-4FFA-B257-DD8F68F560C6}" presName="parTx" presStyleLbl="revTx" presStyleIdx="2" presStyleCnt="4">
        <dgm:presLayoutVars>
          <dgm:chMax val="0"/>
          <dgm:chPref val="0"/>
        </dgm:presLayoutVars>
      </dgm:prSet>
      <dgm:spPr/>
    </dgm:pt>
    <dgm:pt modelId="{0D1D8996-450B-4832-81F1-8584BBCFCCB8}" type="pres">
      <dgm:prSet presAssocID="{B867B6F1-2659-4200-ABE8-08068E623100}" presName="sibTrans" presStyleCnt="0"/>
      <dgm:spPr/>
    </dgm:pt>
    <dgm:pt modelId="{16B85B97-73F8-4DE3-8AEA-25F917867301}" type="pres">
      <dgm:prSet presAssocID="{D7AD0145-CF02-4E49-B269-C057E0455DBA}" presName="compNode" presStyleCnt="0"/>
      <dgm:spPr/>
    </dgm:pt>
    <dgm:pt modelId="{9841397D-7563-4304-96A7-71AD36ACD145}" type="pres">
      <dgm:prSet presAssocID="{D7AD0145-CF02-4E49-B269-C057E0455DBA}" presName="bgRect" presStyleLbl="bgShp" presStyleIdx="3" presStyleCnt="4"/>
      <dgm:spPr/>
    </dgm:pt>
    <dgm:pt modelId="{7431990D-1D65-44E0-B13D-6DE89C097943}" type="pres">
      <dgm:prSet presAssocID="{D7AD0145-CF02-4E49-B269-C057E0455DB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79A8382B-9178-4399-899A-5896D3DE075F}" type="pres">
      <dgm:prSet presAssocID="{D7AD0145-CF02-4E49-B269-C057E0455DBA}" presName="spaceRect" presStyleCnt="0"/>
      <dgm:spPr/>
    </dgm:pt>
    <dgm:pt modelId="{501BF55C-F23C-4458-A1B0-676032F7F92C}" type="pres">
      <dgm:prSet presAssocID="{D7AD0145-CF02-4E49-B269-C057E0455DB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10BB666-0C8B-4933-8380-740FE5FBF6AD}" type="presOf" srcId="{3C9CA701-65ED-4FFA-B257-DD8F68F560C6}" destId="{4361F26C-F4FF-43CE-AF37-92F9509953B7}" srcOrd="0" destOrd="0" presId="urn:microsoft.com/office/officeart/2018/2/layout/IconVerticalSolidList"/>
    <dgm:cxn modelId="{3A75A957-333D-45D8-81D6-324A348623FA}" type="presOf" srcId="{D7AD0145-CF02-4E49-B269-C057E0455DBA}" destId="{501BF55C-F23C-4458-A1B0-676032F7F92C}" srcOrd="0" destOrd="0" presId="urn:microsoft.com/office/officeart/2018/2/layout/IconVerticalSolidList"/>
    <dgm:cxn modelId="{59573A81-A498-4BD8-AFBA-C7AC6F566808}" srcId="{9DD94A20-7F58-46BF-8107-92E8D01482D4}" destId="{C3F523E2-4EB6-4D44-8794-797002B1AA81}" srcOrd="0" destOrd="0" parTransId="{FF0FD2A5-3ECD-43B4-B8CE-5B7D8A07EA40}" sibTransId="{0CFBE133-5D8C-4D45-B13C-65379FF7C583}"/>
    <dgm:cxn modelId="{8FBC5C8D-2588-4B22-AF35-8C5C5CBEB60D}" srcId="{9DD94A20-7F58-46BF-8107-92E8D01482D4}" destId="{6599E17E-CC8C-4859-BB1C-4DE0CF3E5736}" srcOrd="1" destOrd="0" parTransId="{938D71A1-0EF5-4C8A-85AF-7CFFD1C2FA37}" sibTransId="{A851FC68-B6D6-404B-AD19-04498BFA8B3B}"/>
    <dgm:cxn modelId="{A07853AA-1683-4443-B902-71CAC5C1D31D}" type="presOf" srcId="{6599E17E-CC8C-4859-BB1C-4DE0CF3E5736}" destId="{F6AAF529-3981-4982-99E7-114D4DD6111C}" srcOrd="0" destOrd="0" presId="urn:microsoft.com/office/officeart/2018/2/layout/IconVerticalSolidList"/>
    <dgm:cxn modelId="{451BB3BD-E9C1-46D3-97E6-DB89DA4694C5}" srcId="{9DD94A20-7F58-46BF-8107-92E8D01482D4}" destId="{3C9CA701-65ED-4FFA-B257-DD8F68F560C6}" srcOrd="2" destOrd="0" parTransId="{A7A89E3C-FF64-4E59-8953-796803ED7D06}" sibTransId="{B867B6F1-2659-4200-ABE8-08068E623100}"/>
    <dgm:cxn modelId="{E14CBBC8-F653-4AF3-ADB7-4BB7983AC9C7}" type="presOf" srcId="{C3F523E2-4EB6-4D44-8794-797002B1AA81}" destId="{AD4BF005-C149-4645-B08D-DA2F2BB78431}" srcOrd="0" destOrd="0" presId="urn:microsoft.com/office/officeart/2018/2/layout/IconVerticalSolidList"/>
    <dgm:cxn modelId="{9465BCE9-45C5-4455-B3F3-73FA2643A0A5}" type="presOf" srcId="{9DD94A20-7F58-46BF-8107-92E8D01482D4}" destId="{571DCBB0-CA98-49B7-AA1A-3365A5FCA8AF}" srcOrd="0" destOrd="0" presId="urn:microsoft.com/office/officeart/2018/2/layout/IconVerticalSolidList"/>
    <dgm:cxn modelId="{B04A81EF-C11B-4369-8A0D-24E4E3BD7EAC}" srcId="{9DD94A20-7F58-46BF-8107-92E8D01482D4}" destId="{D7AD0145-CF02-4E49-B269-C057E0455DBA}" srcOrd="3" destOrd="0" parTransId="{6D58A5FF-613C-4D81-BA5A-6C1A30D10E33}" sibTransId="{D8A3321B-6E2C-4923-B86A-90F296BB0D2B}"/>
    <dgm:cxn modelId="{9C31E790-0558-4F78-A56A-6FB7E29F0CDC}" type="presParOf" srcId="{571DCBB0-CA98-49B7-AA1A-3365A5FCA8AF}" destId="{BD6ED4FD-7781-4AAD-954E-7EF4C60B4A86}" srcOrd="0" destOrd="0" presId="urn:microsoft.com/office/officeart/2018/2/layout/IconVerticalSolidList"/>
    <dgm:cxn modelId="{08914D0C-75BD-473C-974A-C759AD370D5B}" type="presParOf" srcId="{BD6ED4FD-7781-4AAD-954E-7EF4C60B4A86}" destId="{58E93288-B3D1-4BEE-8397-3617EEB1E96C}" srcOrd="0" destOrd="0" presId="urn:microsoft.com/office/officeart/2018/2/layout/IconVerticalSolidList"/>
    <dgm:cxn modelId="{8F52CFE6-AFE6-4AEB-BF58-B470EAECE3EE}" type="presParOf" srcId="{BD6ED4FD-7781-4AAD-954E-7EF4C60B4A86}" destId="{E18A5743-FDBE-47E2-AD18-95ED729694A1}" srcOrd="1" destOrd="0" presId="urn:microsoft.com/office/officeart/2018/2/layout/IconVerticalSolidList"/>
    <dgm:cxn modelId="{E63AE216-A86A-43E6-A31F-ACE749BFB882}" type="presParOf" srcId="{BD6ED4FD-7781-4AAD-954E-7EF4C60B4A86}" destId="{A3319550-C8C8-47D9-ADD2-0F5022114EB5}" srcOrd="2" destOrd="0" presId="urn:microsoft.com/office/officeart/2018/2/layout/IconVerticalSolidList"/>
    <dgm:cxn modelId="{FE2D31CD-1E2C-423E-AE6A-66A75F513DEB}" type="presParOf" srcId="{BD6ED4FD-7781-4AAD-954E-7EF4C60B4A86}" destId="{AD4BF005-C149-4645-B08D-DA2F2BB78431}" srcOrd="3" destOrd="0" presId="urn:microsoft.com/office/officeart/2018/2/layout/IconVerticalSolidList"/>
    <dgm:cxn modelId="{43F18B80-D88E-4B8F-9700-232B979175EB}" type="presParOf" srcId="{571DCBB0-CA98-49B7-AA1A-3365A5FCA8AF}" destId="{A596A46E-3A01-4ABB-BF4B-E2EFA393FAF1}" srcOrd="1" destOrd="0" presId="urn:microsoft.com/office/officeart/2018/2/layout/IconVerticalSolidList"/>
    <dgm:cxn modelId="{596F093B-AB32-45EA-817E-21D4A33FC057}" type="presParOf" srcId="{571DCBB0-CA98-49B7-AA1A-3365A5FCA8AF}" destId="{720F9FFA-D8AD-41D1-AF85-A81F91BCF62E}" srcOrd="2" destOrd="0" presId="urn:microsoft.com/office/officeart/2018/2/layout/IconVerticalSolidList"/>
    <dgm:cxn modelId="{C8180BF7-61FA-4E75-8671-04B4AC24C563}" type="presParOf" srcId="{720F9FFA-D8AD-41D1-AF85-A81F91BCF62E}" destId="{1274A042-D6F9-495B-8C2B-1F590EB2C32E}" srcOrd="0" destOrd="0" presId="urn:microsoft.com/office/officeart/2018/2/layout/IconVerticalSolidList"/>
    <dgm:cxn modelId="{FBE2604B-5416-4F1F-B8AB-333690BB7F88}" type="presParOf" srcId="{720F9FFA-D8AD-41D1-AF85-A81F91BCF62E}" destId="{D441CA37-856C-40E0-A9B3-60489B7A2622}" srcOrd="1" destOrd="0" presId="urn:microsoft.com/office/officeart/2018/2/layout/IconVerticalSolidList"/>
    <dgm:cxn modelId="{F552BEB9-BD5B-443C-ADF6-FE7898050C2E}" type="presParOf" srcId="{720F9FFA-D8AD-41D1-AF85-A81F91BCF62E}" destId="{89FCB984-93E0-45DE-AA66-4B001F1883A1}" srcOrd="2" destOrd="0" presId="urn:microsoft.com/office/officeart/2018/2/layout/IconVerticalSolidList"/>
    <dgm:cxn modelId="{5B40DCF4-39C5-4CBE-A32F-2E1019F3EF26}" type="presParOf" srcId="{720F9FFA-D8AD-41D1-AF85-A81F91BCF62E}" destId="{F6AAF529-3981-4982-99E7-114D4DD6111C}" srcOrd="3" destOrd="0" presId="urn:microsoft.com/office/officeart/2018/2/layout/IconVerticalSolidList"/>
    <dgm:cxn modelId="{C02C382C-F6BD-44F6-9270-9EF5BC29EABF}" type="presParOf" srcId="{571DCBB0-CA98-49B7-AA1A-3365A5FCA8AF}" destId="{CEACA6E0-9AB5-4424-8BD4-411128F5E1F1}" srcOrd="3" destOrd="0" presId="urn:microsoft.com/office/officeart/2018/2/layout/IconVerticalSolidList"/>
    <dgm:cxn modelId="{C0CFE4DB-7AB4-4191-A22E-6B232DAE3246}" type="presParOf" srcId="{571DCBB0-CA98-49B7-AA1A-3365A5FCA8AF}" destId="{A53AFEF7-4615-4C3F-96F9-A14C1A5E472E}" srcOrd="4" destOrd="0" presId="urn:microsoft.com/office/officeart/2018/2/layout/IconVerticalSolidList"/>
    <dgm:cxn modelId="{37B56516-CB57-4F42-B263-5A54A4CE2C0B}" type="presParOf" srcId="{A53AFEF7-4615-4C3F-96F9-A14C1A5E472E}" destId="{C785CA7C-C248-461C-AD69-3BC06CFB6841}" srcOrd="0" destOrd="0" presId="urn:microsoft.com/office/officeart/2018/2/layout/IconVerticalSolidList"/>
    <dgm:cxn modelId="{50FCD503-04C1-44BF-BD2C-34DFD663D1A0}" type="presParOf" srcId="{A53AFEF7-4615-4C3F-96F9-A14C1A5E472E}" destId="{463D7684-BD46-41BF-9B69-55AEBFC2C771}" srcOrd="1" destOrd="0" presId="urn:microsoft.com/office/officeart/2018/2/layout/IconVerticalSolidList"/>
    <dgm:cxn modelId="{3933825F-6190-4686-96B1-7DA192773EB5}" type="presParOf" srcId="{A53AFEF7-4615-4C3F-96F9-A14C1A5E472E}" destId="{F6AEE582-1271-43A8-B53B-9A1016F51B99}" srcOrd="2" destOrd="0" presId="urn:microsoft.com/office/officeart/2018/2/layout/IconVerticalSolidList"/>
    <dgm:cxn modelId="{DB9E6B91-0B47-4DCA-A50C-C08A1DFAB8F7}" type="presParOf" srcId="{A53AFEF7-4615-4C3F-96F9-A14C1A5E472E}" destId="{4361F26C-F4FF-43CE-AF37-92F9509953B7}" srcOrd="3" destOrd="0" presId="urn:microsoft.com/office/officeart/2018/2/layout/IconVerticalSolidList"/>
    <dgm:cxn modelId="{6894F26B-7980-4013-BFD6-4140014ADFFD}" type="presParOf" srcId="{571DCBB0-CA98-49B7-AA1A-3365A5FCA8AF}" destId="{0D1D8996-450B-4832-81F1-8584BBCFCCB8}" srcOrd="5" destOrd="0" presId="urn:microsoft.com/office/officeart/2018/2/layout/IconVerticalSolidList"/>
    <dgm:cxn modelId="{D3B207C1-D32E-4028-A948-18D439F29D9A}" type="presParOf" srcId="{571DCBB0-CA98-49B7-AA1A-3365A5FCA8AF}" destId="{16B85B97-73F8-4DE3-8AEA-25F917867301}" srcOrd="6" destOrd="0" presId="urn:microsoft.com/office/officeart/2018/2/layout/IconVerticalSolidList"/>
    <dgm:cxn modelId="{91D18F83-E93E-42EA-BFB1-02C6E903C612}" type="presParOf" srcId="{16B85B97-73F8-4DE3-8AEA-25F917867301}" destId="{9841397D-7563-4304-96A7-71AD36ACD145}" srcOrd="0" destOrd="0" presId="urn:microsoft.com/office/officeart/2018/2/layout/IconVerticalSolidList"/>
    <dgm:cxn modelId="{D6852CA1-B006-49D0-92E1-88F9332EE31C}" type="presParOf" srcId="{16B85B97-73F8-4DE3-8AEA-25F917867301}" destId="{7431990D-1D65-44E0-B13D-6DE89C097943}" srcOrd="1" destOrd="0" presId="urn:microsoft.com/office/officeart/2018/2/layout/IconVerticalSolidList"/>
    <dgm:cxn modelId="{0949A76A-61C6-4F4C-90B3-253CB1B0C067}" type="presParOf" srcId="{16B85B97-73F8-4DE3-8AEA-25F917867301}" destId="{79A8382B-9178-4399-899A-5896D3DE075F}" srcOrd="2" destOrd="0" presId="urn:microsoft.com/office/officeart/2018/2/layout/IconVerticalSolidList"/>
    <dgm:cxn modelId="{E21216D0-0F6F-41FE-8CB7-A8C0D8838970}" type="presParOf" srcId="{16B85B97-73F8-4DE3-8AEA-25F917867301}" destId="{501BF55C-F23C-4458-A1B0-676032F7F92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FC4313-EB6C-4DD5-9BB4-BFE7BA144FE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DEBF2A6-8BD5-471F-8019-853F2CF98102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🟦 </a:t>
          </a:r>
          <a:r>
            <a:rPr lang="en-IN" b="1"/>
            <a:t>Module 5 – Scientific Inventory Management</a:t>
          </a:r>
          <a:br>
            <a:rPr lang="en-IN"/>
          </a:br>
          <a:r>
            <a:rPr lang="en-IN"/>
            <a:t>Modern inventory systems like FIFO, LIFO, ABC, and VED analysis.</a:t>
          </a:r>
          <a:endParaRPr lang="en-US"/>
        </a:p>
      </dgm:t>
    </dgm:pt>
    <dgm:pt modelId="{B7B47561-2B90-479F-B6E8-001A9846EB99}" type="parTrans" cxnId="{4C3F52EA-E53A-4228-8339-F86881D34FF1}">
      <dgm:prSet/>
      <dgm:spPr/>
      <dgm:t>
        <a:bodyPr/>
        <a:lstStyle/>
        <a:p>
          <a:endParaRPr lang="en-US"/>
        </a:p>
      </dgm:t>
    </dgm:pt>
    <dgm:pt modelId="{098D45ED-C0CB-4055-AE62-2767151299E6}" type="sibTrans" cxnId="{4C3F52EA-E53A-4228-8339-F86881D34FF1}">
      <dgm:prSet/>
      <dgm:spPr/>
      <dgm:t>
        <a:bodyPr/>
        <a:lstStyle/>
        <a:p>
          <a:endParaRPr lang="en-US"/>
        </a:p>
      </dgm:t>
    </dgm:pt>
    <dgm:pt modelId="{4D33540C-1A01-4791-987E-7802B8A6B036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🟩 </a:t>
          </a:r>
          <a:r>
            <a:rPr lang="en-IN" b="1"/>
            <a:t>Module 6 – Stores and Stores Audit</a:t>
          </a:r>
          <a:br>
            <a:rPr lang="en-IN"/>
          </a:br>
          <a:r>
            <a:rPr lang="en-IN"/>
            <a:t>Prepare for internal/external audits with standard documentation.</a:t>
          </a:r>
          <a:endParaRPr lang="en-US"/>
        </a:p>
      </dgm:t>
    </dgm:pt>
    <dgm:pt modelId="{E4B65E84-9FB3-4B04-937E-D08DF149D5BE}" type="parTrans" cxnId="{0035437F-2B52-435C-B3C3-417DDEF7060C}">
      <dgm:prSet/>
      <dgm:spPr/>
      <dgm:t>
        <a:bodyPr/>
        <a:lstStyle/>
        <a:p>
          <a:endParaRPr lang="en-US"/>
        </a:p>
      </dgm:t>
    </dgm:pt>
    <dgm:pt modelId="{C94214E0-6B2B-48E4-8706-79C20469994E}" type="sibTrans" cxnId="{0035437F-2B52-435C-B3C3-417DDEF7060C}">
      <dgm:prSet/>
      <dgm:spPr/>
      <dgm:t>
        <a:bodyPr/>
        <a:lstStyle/>
        <a:p>
          <a:endParaRPr lang="en-US"/>
        </a:p>
      </dgm:t>
    </dgm:pt>
    <dgm:pt modelId="{35B9C266-0B47-4FFA-ABE1-0E6B9B8D8CF4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🟧 </a:t>
          </a:r>
          <a:r>
            <a:rPr lang="en-IN" b="1"/>
            <a:t>Module 7 – Medical Stores Management</a:t>
          </a:r>
          <a:br>
            <a:rPr lang="en-IN"/>
          </a:br>
          <a:r>
            <a:rPr lang="en-IN"/>
            <a:t>Storage requirements for drugs, consumables, and sterile items.</a:t>
          </a:r>
          <a:endParaRPr lang="en-US"/>
        </a:p>
      </dgm:t>
    </dgm:pt>
    <dgm:pt modelId="{DFFF8C45-409E-459A-97FF-246D07988D02}" type="parTrans" cxnId="{ED76CE02-FF5D-4E7D-9682-98D832C79F3D}">
      <dgm:prSet/>
      <dgm:spPr/>
      <dgm:t>
        <a:bodyPr/>
        <a:lstStyle/>
        <a:p>
          <a:endParaRPr lang="en-US"/>
        </a:p>
      </dgm:t>
    </dgm:pt>
    <dgm:pt modelId="{E9AD4A31-18F0-43D8-AD05-D094B6C2F3AD}" type="sibTrans" cxnId="{ED76CE02-FF5D-4E7D-9682-98D832C79F3D}">
      <dgm:prSet/>
      <dgm:spPr/>
      <dgm:t>
        <a:bodyPr/>
        <a:lstStyle/>
        <a:p>
          <a:endParaRPr lang="en-US"/>
        </a:p>
      </dgm:t>
    </dgm:pt>
    <dgm:pt modelId="{011B3C1E-BC28-4460-8737-3D2DA7C82D8D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🟨 </a:t>
          </a:r>
          <a:r>
            <a:rPr lang="en-IN" b="1"/>
            <a:t>Module 8 – Inspection, Storage, and Distribution of Materials</a:t>
          </a:r>
          <a:br>
            <a:rPr lang="en-IN"/>
          </a:br>
          <a:r>
            <a:rPr lang="en-IN"/>
            <a:t>Protocols for checking materials and safe delivery to departments.</a:t>
          </a:r>
          <a:endParaRPr lang="en-US"/>
        </a:p>
      </dgm:t>
    </dgm:pt>
    <dgm:pt modelId="{053CE01B-19CB-4E40-8312-8678AA84C76A}" type="parTrans" cxnId="{732BC084-5D91-4236-A6E0-20B7F5E43B7B}">
      <dgm:prSet/>
      <dgm:spPr/>
      <dgm:t>
        <a:bodyPr/>
        <a:lstStyle/>
        <a:p>
          <a:endParaRPr lang="en-US"/>
        </a:p>
      </dgm:t>
    </dgm:pt>
    <dgm:pt modelId="{F6648ED3-87CF-4DCD-85B8-9CE24FD96770}" type="sibTrans" cxnId="{732BC084-5D91-4236-A6E0-20B7F5E43B7B}">
      <dgm:prSet/>
      <dgm:spPr/>
      <dgm:t>
        <a:bodyPr/>
        <a:lstStyle/>
        <a:p>
          <a:endParaRPr lang="en-US"/>
        </a:p>
      </dgm:t>
    </dgm:pt>
    <dgm:pt modelId="{E151A220-B833-4B8C-B58C-62B4869ED45C}" type="pres">
      <dgm:prSet presAssocID="{F8FC4313-EB6C-4DD5-9BB4-BFE7BA144FE9}" presName="root" presStyleCnt="0">
        <dgm:presLayoutVars>
          <dgm:dir/>
          <dgm:resizeHandles val="exact"/>
        </dgm:presLayoutVars>
      </dgm:prSet>
      <dgm:spPr/>
    </dgm:pt>
    <dgm:pt modelId="{991F6EE6-473A-43AC-BF6E-1A9EF68D3CDF}" type="pres">
      <dgm:prSet presAssocID="{EDEBF2A6-8BD5-471F-8019-853F2CF98102}" presName="compNode" presStyleCnt="0"/>
      <dgm:spPr/>
    </dgm:pt>
    <dgm:pt modelId="{B26DFFFC-A5FD-4A5A-BE50-7B56D294E55D}" type="pres">
      <dgm:prSet presAssocID="{EDEBF2A6-8BD5-471F-8019-853F2CF98102}" presName="bgRect" presStyleLbl="bgShp" presStyleIdx="0" presStyleCnt="4"/>
      <dgm:spPr/>
    </dgm:pt>
    <dgm:pt modelId="{093DDF59-D370-40C2-84D8-7D2DAB93893C}" type="pres">
      <dgm:prSet presAssocID="{EDEBF2A6-8BD5-471F-8019-853F2CF9810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E8E32F1A-5BD0-4263-B1F0-8279DD3BB713}" type="pres">
      <dgm:prSet presAssocID="{EDEBF2A6-8BD5-471F-8019-853F2CF98102}" presName="spaceRect" presStyleCnt="0"/>
      <dgm:spPr/>
    </dgm:pt>
    <dgm:pt modelId="{E2393E8E-CD3C-42DF-A142-44AE1F67CB44}" type="pres">
      <dgm:prSet presAssocID="{EDEBF2A6-8BD5-471F-8019-853F2CF98102}" presName="parTx" presStyleLbl="revTx" presStyleIdx="0" presStyleCnt="4">
        <dgm:presLayoutVars>
          <dgm:chMax val="0"/>
          <dgm:chPref val="0"/>
        </dgm:presLayoutVars>
      </dgm:prSet>
      <dgm:spPr/>
    </dgm:pt>
    <dgm:pt modelId="{9CA28663-E1CD-4DAA-B0DD-333E1F7EE5EA}" type="pres">
      <dgm:prSet presAssocID="{098D45ED-C0CB-4055-AE62-2767151299E6}" presName="sibTrans" presStyleCnt="0"/>
      <dgm:spPr/>
    </dgm:pt>
    <dgm:pt modelId="{B405B34F-81EF-4C20-B64D-AFF242B2D0B0}" type="pres">
      <dgm:prSet presAssocID="{4D33540C-1A01-4791-987E-7802B8A6B036}" presName="compNode" presStyleCnt="0"/>
      <dgm:spPr/>
    </dgm:pt>
    <dgm:pt modelId="{D214D9EB-317E-454E-903A-51D7E11131D8}" type="pres">
      <dgm:prSet presAssocID="{4D33540C-1A01-4791-987E-7802B8A6B036}" presName="bgRect" presStyleLbl="bgShp" presStyleIdx="1" presStyleCnt="4"/>
      <dgm:spPr/>
    </dgm:pt>
    <dgm:pt modelId="{34D39674-66EF-475D-A73A-69A85790D869}" type="pres">
      <dgm:prSet presAssocID="{4D33540C-1A01-4791-987E-7802B8A6B03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0D7C1274-961C-4194-A9F9-B063D61C059F}" type="pres">
      <dgm:prSet presAssocID="{4D33540C-1A01-4791-987E-7802B8A6B036}" presName="spaceRect" presStyleCnt="0"/>
      <dgm:spPr/>
    </dgm:pt>
    <dgm:pt modelId="{068D4B24-EBB6-4975-A754-31A52E02B421}" type="pres">
      <dgm:prSet presAssocID="{4D33540C-1A01-4791-987E-7802B8A6B036}" presName="parTx" presStyleLbl="revTx" presStyleIdx="1" presStyleCnt="4">
        <dgm:presLayoutVars>
          <dgm:chMax val="0"/>
          <dgm:chPref val="0"/>
        </dgm:presLayoutVars>
      </dgm:prSet>
      <dgm:spPr/>
    </dgm:pt>
    <dgm:pt modelId="{7CB20124-A629-4525-B6FD-9B7EE832A079}" type="pres">
      <dgm:prSet presAssocID="{C94214E0-6B2B-48E4-8706-79C20469994E}" presName="sibTrans" presStyleCnt="0"/>
      <dgm:spPr/>
    </dgm:pt>
    <dgm:pt modelId="{FF1A3641-8D09-4F08-918A-4DDE145F5944}" type="pres">
      <dgm:prSet presAssocID="{35B9C266-0B47-4FFA-ABE1-0E6B9B8D8CF4}" presName="compNode" presStyleCnt="0"/>
      <dgm:spPr/>
    </dgm:pt>
    <dgm:pt modelId="{2BCFCA65-88D6-455D-8A3E-7D841F3DB342}" type="pres">
      <dgm:prSet presAssocID="{35B9C266-0B47-4FFA-ABE1-0E6B9B8D8CF4}" presName="bgRect" presStyleLbl="bgShp" presStyleIdx="2" presStyleCnt="4"/>
      <dgm:spPr/>
    </dgm:pt>
    <dgm:pt modelId="{A6193E18-68A7-4EFC-8AFD-9C184C9FB581}" type="pres">
      <dgm:prSet presAssocID="{35B9C266-0B47-4FFA-ABE1-0E6B9B8D8CF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1BEDA5E1-3D55-4919-8AD6-B3CAB6EE799C}" type="pres">
      <dgm:prSet presAssocID="{35B9C266-0B47-4FFA-ABE1-0E6B9B8D8CF4}" presName="spaceRect" presStyleCnt="0"/>
      <dgm:spPr/>
    </dgm:pt>
    <dgm:pt modelId="{99AC6F9B-EEEB-4253-958B-BE96229AE6D1}" type="pres">
      <dgm:prSet presAssocID="{35B9C266-0B47-4FFA-ABE1-0E6B9B8D8CF4}" presName="parTx" presStyleLbl="revTx" presStyleIdx="2" presStyleCnt="4">
        <dgm:presLayoutVars>
          <dgm:chMax val="0"/>
          <dgm:chPref val="0"/>
        </dgm:presLayoutVars>
      </dgm:prSet>
      <dgm:spPr/>
    </dgm:pt>
    <dgm:pt modelId="{4FB1EB29-B6EC-400A-8A9F-6E55B61411D0}" type="pres">
      <dgm:prSet presAssocID="{E9AD4A31-18F0-43D8-AD05-D094B6C2F3AD}" presName="sibTrans" presStyleCnt="0"/>
      <dgm:spPr/>
    </dgm:pt>
    <dgm:pt modelId="{779289C1-78E1-4EDE-81ED-C8D439EF2B9F}" type="pres">
      <dgm:prSet presAssocID="{011B3C1E-BC28-4460-8737-3D2DA7C82D8D}" presName="compNode" presStyleCnt="0"/>
      <dgm:spPr/>
    </dgm:pt>
    <dgm:pt modelId="{F697EEB4-0D10-4B2A-9106-8E7AEC7811BD}" type="pres">
      <dgm:prSet presAssocID="{011B3C1E-BC28-4460-8737-3D2DA7C82D8D}" presName="bgRect" presStyleLbl="bgShp" presStyleIdx="3" presStyleCnt="4"/>
      <dgm:spPr/>
    </dgm:pt>
    <dgm:pt modelId="{157FABE4-CF95-49F9-B074-722521768952}" type="pres">
      <dgm:prSet presAssocID="{011B3C1E-BC28-4460-8737-3D2DA7C82D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"/>
        </a:ext>
      </dgm:extLst>
    </dgm:pt>
    <dgm:pt modelId="{8A487FDE-ABE0-4AEB-BBC7-BD1A9701C6DA}" type="pres">
      <dgm:prSet presAssocID="{011B3C1E-BC28-4460-8737-3D2DA7C82D8D}" presName="spaceRect" presStyleCnt="0"/>
      <dgm:spPr/>
    </dgm:pt>
    <dgm:pt modelId="{061DE602-A90F-4CE4-B4A1-9555030A71D2}" type="pres">
      <dgm:prSet presAssocID="{011B3C1E-BC28-4460-8737-3D2DA7C82D8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D76CE02-FF5D-4E7D-9682-98D832C79F3D}" srcId="{F8FC4313-EB6C-4DD5-9BB4-BFE7BA144FE9}" destId="{35B9C266-0B47-4FFA-ABE1-0E6B9B8D8CF4}" srcOrd="2" destOrd="0" parTransId="{DFFF8C45-409E-459A-97FF-246D07988D02}" sibTransId="{E9AD4A31-18F0-43D8-AD05-D094B6C2F3AD}"/>
    <dgm:cxn modelId="{565F0806-5131-4114-A2AA-3D4C41E6F539}" type="presOf" srcId="{011B3C1E-BC28-4460-8737-3D2DA7C82D8D}" destId="{061DE602-A90F-4CE4-B4A1-9555030A71D2}" srcOrd="0" destOrd="0" presId="urn:microsoft.com/office/officeart/2018/2/layout/IconVerticalSolidList"/>
    <dgm:cxn modelId="{A6073232-4974-4F9E-A494-15FC629FE082}" type="presOf" srcId="{4D33540C-1A01-4791-987E-7802B8A6B036}" destId="{068D4B24-EBB6-4975-A754-31A52E02B421}" srcOrd="0" destOrd="0" presId="urn:microsoft.com/office/officeart/2018/2/layout/IconVerticalSolidList"/>
    <dgm:cxn modelId="{0EF2DB63-3E82-4547-ACAB-ED4D94F29009}" type="presOf" srcId="{EDEBF2A6-8BD5-471F-8019-853F2CF98102}" destId="{E2393E8E-CD3C-42DF-A142-44AE1F67CB44}" srcOrd="0" destOrd="0" presId="urn:microsoft.com/office/officeart/2018/2/layout/IconVerticalSolidList"/>
    <dgm:cxn modelId="{EF924077-9D80-4742-AD86-36FE9C190987}" type="presOf" srcId="{F8FC4313-EB6C-4DD5-9BB4-BFE7BA144FE9}" destId="{E151A220-B833-4B8C-B58C-62B4869ED45C}" srcOrd="0" destOrd="0" presId="urn:microsoft.com/office/officeart/2018/2/layout/IconVerticalSolidList"/>
    <dgm:cxn modelId="{0035437F-2B52-435C-B3C3-417DDEF7060C}" srcId="{F8FC4313-EB6C-4DD5-9BB4-BFE7BA144FE9}" destId="{4D33540C-1A01-4791-987E-7802B8A6B036}" srcOrd="1" destOrd="0" parTransId="{E4B65E84-9FB3-4B04-937E-D08DF149D5BE}" sibTransId="{C94214E0-6B2B-48E4-8706-79C20469994E}"/>
    <dgm:cxn modelId="{732BC084-5D91-4236-A6E0-20B7F5E43B7B}" srcId="{F8FC4313-EB6C-4DD5-9BB4-BFE7BA144FE9}" destId="{011B3C1E-BC28-4460-8737-3D2DA7C82D8D}" srcOrd="3" destOrd="0" parTransId="{053CE01B-19CB-4E40-8312-8678AA84C76A}" sibTransId="{F6648ED3-87CF-4DCD-85B8-9CE24FD96770}"/>
    <dgm:cxn modelId="{FD27FCC8-4FCB-49E6-A978-91177A3CA676}" type="presOf" srcId="{35B9C266-0B47-4FFA-ABE1-0E6B9B8D8CF4}" destId="{99AC6F9B-EEEB-4253-958B-BE96229AE6D1}" srcOrd="0" destOrd="0" presId="urn:microsoft.com/office/officeart/2018/2/layout/IconVerticalSolidList"/>
    <dgm:cxn modelId="{4C3F52EA-E53A-4228-8339-F86881D34FF1}" srcId="{F8FC4313-EB6C-4DD5-9BB4-BFE7BA144FE9}" destId="{EDEBF2A6-8BD5-471F-8019-853F2CF98102}" srcOrd="0" destOrd="0" parTransId="{B7B47561-2B90-479F-B6E8-001A9846EB99}" sibTransId="{098D45ED-C0CB-4055-AE62-2767151299E6}"/>
    <dgm:cxn modelId="{9622D147-3FEA-4000-B51F-0C59C63B747B}" type="presParOf" srcId="{E151A220-B833-4B8C-B58C-62B4869ED45C}" destId="{991F6EE6-473A-43AC-BF6E-1A9EF68D3CDF}" srcOrd="0" destOrd="0" presId="urn:microsoft.com/office/officeart/2018/2/layout/IconVerticalSolidList"/>
    <dgm:cxn modelId="{E2ECAF06-52E5-4FD4-BFD2-E84C2A4D5778}" type="presParOf" srcId="{991F6EE6-473A-43AC-BF6E-1A9EF68D3CDF}" destId="{B26DFFFC-A5FD-4A5A-BE50-7B56D294E55D}" srcOrd="0" destOrd="0" presId="urn:microsoft.com/office/officeart/2018/2/layout/IconVerticalSolidList"/>
    <dgm:cxn modelId="{B743397E-A9A0-4CD6-A044-28FE8C3E305B}" type="presParOf" srcId="{991F6EE6-473A-43AC-BF6E-1A9EF68D3CDF}" destId="{093DDF59-D370-40C2-84D8-7D2DAB93893C}" srcOrd="1" destOrd="0" presId="urn:microsoft.com/office/officeart/2018/2/layout/IconVerticalSolidList"/>
    <dgm:cxn modelId="{1C1D8F32-10B1-42EE-8394-368BF2DF51B1}" type="presParOf" srcId="{991F6EE6-473A-43AC-BF6E-1A9EF68D3CDF}" destId="{E8E32F1A-5BD0-4263-B1F0-8279DD3BB713}" srcOrd="2" destOrd="0" presId="urn:microsoft.com/office/officeart/2018/2/layout/IconVerticalSolidList"/>
    <dgm:cxn modelId="{1F5061FA-1C7A-4EF1-A10D-8BF6EB31D7F3}" type="presParOf" srcId="{991F6EE6-473A-43AC-BF6E-1A9EF68D3CDF}" destId="{E2393E8E-CD3C-42DF-A142-44AE1F67CB44}" srcOrd="3" destOrd="0" presId="urn:microsoft.com/office/officeart/2018/2/layout/IconVerticalSolidList"/>
    <dgm:cxn modelId="{11C8A286-6EA9-4469-9CFF-8321293E8538}" type="presParOf" srcId="{E151A220-B833-4B8C-B58C-62B4869ED45C}" destId="{9CA28663-E1CD-4DAA-B0DD-333E1F7EE5EA}" srcOrd="1" destOrd="0" presId="urn:microsoft.com/office/officeart/2018/2/layout/IconVerticalSolidList"/>
    <dgm:cxn modelId="{EFE9B51F-7EEC-45B2-A25D-28D15F3C9F77}" type="presParOf" srcId="{E151A220-B833-4B8C-B58C-62B4869ED45C}" destId="{B405B34F-81EF-4C20-B64D-AFF242B2D0B0}" srcOrd="2" destOrd="0" presId="urn:microsoft.com/office/officeart/2018/2/layout/IconVerticalSolidList"/>
    <dgm:cxn modelId="{865FAE91-0150-487D-8B7E-89DF50FD1E77}" type="presParOf" srcId="{B405B34F-81EF-4C20-B64D-AFF242B2D0B0}" destId="{D214D9EB-317E-454E-903A-51D7E11131D8}" srcOrd="0" destOrd="0" presId="urn:microsoft.com/office/officeart/2018/2/layout/IconVerticalSolidList"/>
    <dgm:cxn modelId="{35A3B05F-9D0E-436B-B2FB-90F249108A0E}" type="presParOf" srcId="{B405B34F-81EF-4C20-B64D-AFF242B2D0B0}" destId="{34D39674-66EF-475D-A73A-69A85790D869}" srcOrd="1" destOrd="0" presId="urn:microsoft.com/office/officeart/2018/2/layout/IconVerticalSolidList"/>
    <dgm:cxn modelId="{5397DBDC-E50A-4DD0-AFE6-7201D59E6EB0}" type="presParOf" srcId="{B405B34F-81EF-4C20-B64D-AFF242B2D0B0}" destId="{0D7C1274-961C-4194-A9F9-B063D61C059F}" srcOrd="2" destOrd="0" presId="urn:microsoft.com/office/officeart/2018/2/layout/IconVerticalSolidList"/>
    <dgm:cxn modelId="{4551FF50-2FBA-4A6D-8F63-38B3278827D6}" type="presParOf" srcId="{B405B34F-81EF-4C20-B64D-AFF242B2D0B0}" destId="{068D4B24-EBB6-4975-A754-31A52E02B421}" srcOrd="3" destOrd="0" presId="urn:microsoft.com/office/officeart/2018/2/layout/IconVerticalSolidList"/>
    <dgm:cxn modelId="{9858B5FE-9998-45A8-BF00-C108A8AD90BA}" type="presParOf" srcId="{E151A220-B833-4B8C-B58C-62B4869ED45C}" destId="{7CB20124-A629-4525-B6FD-9B7EE832A079}" srcOrd="3" destOrd="0" presId="urn:microsoft.com/office/officeart/2018/2/layout/IconVerticalSolidList"/>
    <dgm:cxn modelId="{9AD2372B-A320-4314-AFCA-65B2C7326527}" type="presParOf" srcId="{E151A220-B833-4B8C-B58C-62B4869ED45C}" destId="{FF1A3641-8D09-4F08-918A-4DDE145F5944}" srcOrd="4" destOrd="0" presId="urn:microsoft.com/office/officeart/2018/2/layout/IconVerticalSolidList"/>
    <dgm:cxn modelId="{74F0B2BD-2AF1-4A66-82F4-6FBF94FBDF6E}" type="presParOf" srcId="{FF1A3641-8D09-4F08-918A-4DDE145F5944}" destId="{2BCFCA65-88D6-455D-8A3E-7D841F3DB342}" srcOrd="0" destOrd="0" presId="urn:microsoft.com/office/officeart/2018/2/layout/IconVerticalSolidList"/>
    <dgm:cxn modelId="{D41F2415-84FB-44EC-A8E6-7CC0444AC08A}" type="presParOf" srcId="{FF1A3641-8D09-4F08-918A-4DDE145F5944}" destId="{A6193E18-68A7-4EFC-8AFD-9C184C9FB581}" srcOrd="1" destOrd="0" presId="urn:microsoft.com/office/officeart/2018/2/layout/IconVerticalSolidList"/>
    <dgm:cxn modelId="{A6296034-A156-475B-A5FB-A2270163C047}" type="presParOf" srcId="{FF1A3641-8D09-4F08-918A-4DDE145F5944}" destId="{1BEDA5E1-3D55-4919-8AD6-B3CAB6EE799C}" srcOrd="2" destOrd="0" presId="urn:microsoft.com/office/officeart/2018/2/layout/IconVerticalSolidList"/>
    <dgm:cxn modelId="{22AB7D0F-3E26-41F6-9D15-90B66513AE24}" type="presParOf" srcId="{FF1A3641-8D09-4F08-918A-4DDE145F5944}" destId="{99AC6F9B-EEEB-4253-958B-BE96229AE6D1}" srcOrd="3" destOrd="0" presId="urn:microsoft.com/office/officeart/2018/2/layout/IconVerticalSolidList"/>
    <dgm:cxn modelId="{A89F5FE3-0261-42EB-8DDF-E06E21EFAE75}" type="presParOf" srcId="{E151A220-B833-4B8C-B58C-62B4869ED45C}" destId="{4FB1EB29-B6EC-400A-8A9F-6E55B61411D0}" srcOrd="5" destOrd="0" presId="urn:microsoft.com/office/officeart/2018/2/layout/IconVerticalSolidList"/>
    <dgm:cxn modelId="{CF1F9E9F-6B5B-4924-AB19-07E32A7F2D66}" type="presParOf" srcId="{E151A220-B833-4B8C-B58C-62B4869ED45C}" destId="{779289C1-78E1-4EDE-81ED-C8D439EF2B9F}" srcOrd="6" destOrd="0" presId="urn:microsoft.com/office/officeart/2018/2/layout/IconVerticalSolidList"/>
    <dgm:cxn modelId="{8701E053-3AC4-4ED2-850A-7C3D2DB92811}" type="presParOf" srcId="{779289C1-78E1-4EDE-81ED-C8D439EF2B9F}" destId="{F697EEB4-0D10-4B2A-9106-8E7AEC7811BD}" srcOrd="0" destOrd="0" presId="urn:microsoft.com/office/officeart/2018/2/layout/IconVerticalSolidList"/>
    <dgm:cxn modelId="{A8B6EDDD-73ED-4BF3-8EC3-23EFAFA6163D}" type="presParOf" srcId="{779289C1-78E1-4EDE-81ED-C8D439EF2B9F}" destId="{157FABE4-CF95-49F9-B074-722521768952}" srcOrd="1" destOrd="0" presId="urn:microsoft.com/office/officeart/2018/2/layout/IconVerticalSolidList"/>
    <dgm:cxn modelId="{F4C938B3-E3A3-47B1-B1DA-D9D3B17E99F7}" type="presParOf" srcId="{779289C1-78E1-4EDE-81ED-C8D439EF2B9F}" destId="{8A487FDE-ABE0-4AEB-BBC7-BD1A9701C6DA}" srcOrd="2" destOrd="0" presId="urn:microsoft.com/office/officeart/2018/2/layout/IconVerticalSolidList"/>
    <dgm:cxn modelId="{BAE05A1D-B60B-495B-A51D-CD1E256F1068}" type="presParOf" srcId="{779289C1-78E1-4EDE-81ED-C8D439EF2B9F}" destId="{061DE602-A90F-4CE4-B4A1-9555030A71D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C1AF44-CBC7-4130-B168-A7A5D4A64A9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25ADF8B-24E8-41C2-B8F9-EF4EBAA153D6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9 – Medical Waste Risks and Impact on Health and the Environment</a:t>
          </a:r>
          <a:br>
            <a:rPr lang="en-US"/>
          </a:br>
          <a:r>
            <a:rPr lang="en-US"/>
            <a:t>Types of biomedical waste and how they affect human health and ecosystems.</a:t>
          </a:r>
        </a:p>
      </dgm:t>
    </dgm:pt>
    <dgm:pt modelId="{ED96B7E9-AC92-48B2-B3A3-C9D743761FF8}" type="parTrans" cxnId="{F76B2AB5-6056-441D-92E3-89478D0E8D30}">
      <dgm:prSet/>
      <dgm:spPr/>
      <dgm:t>
        <a:bodyPr/>
        <a:lstStyle/>
        <a:p>
          <a:endParaRPr lang="en-US"/>
        </a:p>
      </dgm:t>
    </dgm:pt>
    <dgm:pt modelId="{1EDA241D-F792-41D9-8EFD-2D0347B8CE1E}" type="sibTrans" cxnId="{F76B2AB5-6056-441D-92E3-89478D0E8D30}">
      <dgm:prSet/>
      <dgm:spPr/>
      <dgm:t>
        <a:bodyPr/>
        <a:lstStyle/>
        <a:p>
          <a:endParaRPr lang="en-US"/>
        </a:p>
      </dgm:t>
    </dgm:pt>
    <dgm:pt modelId="{2D048D53-4282-43BF-B30B-49BAE442A7C9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10 – Fundamental Principles of a Waste Management Programme</a:t>
          </a:r>
          <a:br>
            <a:rPr lang="en-US"/>
          </a:br>
          <a:r>
            <a:rPr lang="en-US"/>
            <a:t>Structure and execution of a proper hospital waste handling system.</a:t>
          </a:r>
        </a:p>
      </dgm:t>
    </dgm:pt>
    <dgm:pt modelId="{DA69AA8A-134A-4682-9ABC-8FABEEDDB43C}" type="parTrans" cxnId="{B68B28E3-2DD7-4E4F-B570-7D3175146CB4}">
      <dgm:prSet/>
      <dgm:spPr/>
      <dgm:t>
        <a:bodyPr/>
        <a:lstStyle/>
        <a:p>
          <a:endParaRPr lang="en-US"/>
        </a:p>
      </dgm:t>
    </dgm:pt>
    <dgm:pt modelId="{511EE9CC-8701-4460-9ACB-C2C8E2DC8B90}" type="sibTrans" cxnId="{B68B28E3-2DD7-4E4F-B570-7D3175146CB4}">
      <dgm:prSet/>
      <dgm:spPr/>
      <dgm:t>
        <a:bodyPr/>
        <a:lstStyle/>
        <a:p>
          <a:endParaRPr lang="en-US"/>
        </a:p>
      </dgm:t>
    </dgm:pt>
    <dgm:pt modelId="{CB72FB3D-65C9-4AED-819E-09D003175B3B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11 – Treatment and Disposal</a:t>
          </a:r>
          <a:br>
            <a:rPr lang="en-US"/>
          </a:br>
          <a:r>
            <a:rPr lang="en-US"/>
            <a:t>Treatment methods like incineration, autoclaving, and final disposal norms.</a:t>
          </a:r>
        </a:p>
      </dgm:t>
    </dgm:pt>
    <dgm:pt modelId="{347CAE5A-0743-4812-9D23-415245EA9A3E}" type="parTrans" cxnId="{9CFBBE30-3200-49D7-9BD4-527927B0799F}">
      <dgm:prSet/>
      <dgm:spPr/>
      <dgm:t>
        <a:bodyPr/>
        <a:lstStyle/>
        <a:p>
          <a:endParaRPr lang="en-US"/>
        </a:p>
      </dgm:t>
    </dgm:pt>
    <dgm:pt modelId="{36B48103-DCEC-4067-A70C-252C33C7798C}" type="sibTrans" cxnId="{9CFBBE30-3200-49D7-9BD4-527927B0799F}">
      <dgm:prSet/>
      <dgm:spPr/>
      <dgm:t>
        <a:bodyPr/>
        <a:lstStyle/>
        <a:p>
          <a:endParaRPr lang="en-US"/>
        </a:p>
      </dgm:t>
    </dgm:pt>
    <dgm:pt modelId="{5537FA36-FAE2-4341-A0D5-915E6D385E21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12 – Staff Protection Measures and Training</a:t>
          </a:r>
          <a:br>
            <a:rPr lang="en-US"/>
          </a:br>
          <a:r>
            <a:rPr lang="en-US"/>
            <a:t>Training and safety protocols for those working in storage or waste zones.</a:t>
          </a:r>
        </a:p>
      </dgm:t>
    </dgm:pt>
    <dgm:pt modelId="{B6CB79B1-437F-4CC4-840A-05EF733EB7B6}" type="parTrans" cxnId="{2F26609A-1F06-4578-B7CB-57657DDD6499}">
      <dgm:prSet/>
      <dgm:spPr/>
      <dgm:t>
        <a:bodyPr/>
        <a:lstStyle/>
        <a:p>
          <a:endParaRPr lang="en-US"/>
        </a:p>
      </dgm:t>
    </dgm:pt>
    <dgm:pt modelId="{100699A3-713C-4EE5-97F0-06C279AAAD5C}" type="sibTrans" cxnId="{2F26609A-1F06-4578-B7CB-57657DDD6499}">
      <dgm:prSet/>
      <dgm:spPr/>
      <dgm:t>
        <a:bodyPr/>
        <a:lstStyle/>
        <a:p>
          <a:endParaRPr lang="en-US"/>
        </a:p>
      </dgm:t>
    </dgm:pt>
    <dgm:pt modelId="{C9DD14F2-C29C-47EC-A7B3-30160C156528}" type="pres">
      <dgm:prSet presAssocID="{70C1AF44-CBC7-4130-B168-A7A5D4A64A98}" presName="linear" presStyleCnt="0">
        <dgm:presLayoutVars>
          <dgm:animLvl val="lvl"/>
          <dgm:resizeHandles val="exact"/>
        </dgm:presLayoutVars>
      </dgm:prSet>
      <dgm:spPr/>
    </dgm:pt>
    <dgm:pt modelId="{BDE264CF-19A9-47E8-8D3B-8D99FBC6838D}" type="pres">
      <dgm:prSet presAssocID="{625ADF8B-24E8-41C2-B8F9-EF4EBAA153D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1A89C77-02D9-402E-9A5C-7F506306D4DC}" type="pres">
      <dgm:prSet presAssocID="{1EDA241D-F792-41D9-8EFD-2D0347B8CE1E}" presName="spacer" presStyleCnt="0"/>
      <dgm:spPr/>
    </dgm:pt>
    <dgm:pt modelId="{A7A3A634-6235-4FDA-B972-168C15E0D19A}" type="pres">
      <dgm:prSet presAssocID="{2D048D53-4282-43BF-B30B-49BAE442A7C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352AD37-B8EB-4D54-B269-E8C6A58763E7}" type="pres">
      <dgm:prSet presAssocID="{511EE9CC-8701-4460-9ACB-C2C8E2DC8B90}" presName="spacer" presStyleCnt="0"/>
      <dgm:spPr/>
    </dgm:pt>
    <dgm:pt modelId="{BDC162E7-8383-4548-B175-E289694266B3}" type="pres">
      <dgm:prSet presAssocID="{CB72FB3D-65C9-4AED-819E-09D003175B3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78B79A4-1A48-4A76-B750-E1A9264151F0}" type="pres">
      <dgm:prSet presAssocID="{36B48103-DCEC-4067-A70C-252C33C7798C}" presName="spacer" presStyleCnt="0"/>
      <dgm:spPr/>
    </dgm:pt>
    <dgm:pt modelId="{3447FE39-2A32-4503-8C94-7F0BAE14CB2F}" type="pres">
      <dgm:prSet presAssocID="{5537FA36-FAE2-4341-A0D5-915E6D385E2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CFBBE30-3200-49D7-9BD4-527927B0799F}" srcId="{70C1AF44-CBC7-4130-B168-A7A5D4A64A98}" destId="{CB72FB3D-65C9-4AED-819E-09D003175B3B}" srcOrd="2" destOrd="0" parTransId="{347CAE5A-0743-4812-9D23-415245EA9A3E}" sibTransId="{36B48103-DCEC-4067-A70C-252C33C7798C}"/>
    <dgm:cxn modelId="{65804732-D600-4431-BD79-F995F06EE991}" type="presOf" srcId="{5537FA36-FAE2-4341-A0D5-915E6D385E21}" destId="{3447FE39-2A32-4503-8C94-7F0BAE14CB2F}" srcOrd="0" destOrd="0" presId="urn:microsoft.com/office/officeart/2005/8/layout/vList2"/>
    <dgm:cxn modelId="{0B552C76-5A75-4118-A555-30E1C346CAC4}" type="presOf" srcId="{2D048D53-4282-43BF-B30B-49BAE442A7C9}" destId="{A7A3A634-6235-4FDA-B972-168C15E0D19A}" srcOrd="0" destOrd="0" presId="urn:microsoft.com/office/officeart/2005/8/layout/vList2"/>
    <dgm:cxn modelId="{9BA40779-C505-4303-A05A-847E4326F6E5}" type="presOf" srcId="{70C1AF44-CBC7-4130-B168-A7A5D4A64A98}" destId="{C9DD14F2-C29C-47EC-A7B3-30160C156528}" srcOrd="0" destOrd="0" presId="urn:microsoft.com/office/officeart/2005/8/layout/vList2"/>
    <dgm:cxn modelId="{17E4C85A-9B86-47E7-B78D-7F4E309019C6}" type="presOf" srcId="{625ADF8B-24E8-41C2-B8F9-EF4EBAA153D6}" destId="{BDE264CF-19A9-47E8-8D3B-8D99FBC6838D}" srcOrd="0" destOrd="0" presId="urn:microsoft.com/office/officeart/2005/8/layout/vList2"/>
    <dgm:cxn modelId="{9A5F1E7F-3EEB-4B3F-B99F-3031F0436D7B}" type="presOf" srcId="{CB72FB3D-65C9-4AED-819E-09D003175B3B}" destId="{BDC162E7-8383-4548-B175-E289694266B3}" srcOrd="0" destOrd="0" presId="urn:microsoft.com/office/officeart/2005/8/layout/vList2"/>
    <dgm:cxn modelId="{2F26609A-1F06-4578-B7CB-57657DDD6499}" srcId="{70C1AF44-CBC7-4130-B168-A7A5D4A64A98}" destId="{5537FA36-FAE2-4341-A0D5-915E6D385E21}" srcOrd="3" destOrd="0" parTransId="{B6CB79B1-437F-4CC4-840A-05EF733EB7B6}" sibTransId="{100699A3-713C-4EE5-97F0-06C279AAAD5C}"/>
    <dgm:cxn modelId="{F76B2AB5-6056-441D-92E3-89478D0E8D30}" srcId="{70C1AF44-CBC7-4130-B168-A7A5D4A64A98}" destId="{625ADF8B-24E8-41C2-B8F9-EF4EBAA153D6}" srcOrd="0" destOrd="0" parTransId="{ED96B7E9-AC92-48B2-B3A3-C9D743761FF8}" sibTransId="{1EDA241D-F792-41D9-8EFD-2D0347B8CE1E}"/>
    <dgm:cxn modelId="{B68B28E3-2DD7-4E4F-B570-7D3175146CB4}" srcId="{70C1AF44-CBC7-4130-B168-A7A5D4A64A98}" destId="{2D048D53-4282-43BF-B30B-49BAE442A7C9}" srcOrd="1" destOrd="0" parTransId="{DA69AA8A-134A-4682-9ABC-8FABEEDDB43C}" sibTransId="{511EE9CC-8701-4460-9ACB-C2C8E2DC8B90}"/>
    <dgm:cxn modelId="{1DBEFCE6-CE9E-45F5-BB06-AD695FC8C676}" type="presParOf" srcId="{C9DD14F2-C29C-47EC-A7B3-30160C156528}" destId="{BDE264CF-19A9-47E8-8D3B-8D99FBC6838D}" srcOrd="0" destOrd="0" presId="urn:microsoft.com/office/officeart/2005/8/layout/vList2"/>
    <dgm:cxn modelId="{BB977CBF-8823-4C90-908B-C6639FD092E1}" type="presParOf" srcId="{C9DD14F2-C29C-47EC-A7B3-30160C156528}" destId="{41A89C77-02D9-402E-9A5C-7F506306D4DC}" srcOrd="1" destOrd="0" presId="urn:microsoft.com/office/officeart/2005/8/layout/vList2"/>
    <dgm:cxn modelId="{5F459168-939F-4997-9567-19019E0BA295}" type="presParOf" srcId="{C9DD14F2-C29C-47EC-A7B3-30160C156528}" destId="{A7A3A634-6235-4FDA-B972-168C15E0D19A}" srcOrd="2" destOrd="0" presId="urn:microsoft.com/office/officeart/2005/8/layout/vList2"/>
    <dgm:cxn modelId="{7C101695-2222-4BC0-A6C4-F40B35AFAF54}" type="presParOf" srcId="{C9DD14F2-C29C-47EC-A7B3-30160C156528}" destId="{7352AD37-B8EB-4D54-B269-E8C6A58763E7}" srcOrd="3" destOrd="0" presId="urn:microsoft.com/office/officeart/2005/8/layout/vList2"/>
    <dgm:cxn modelId="{95E8B102-26C4-4F6E-8CEC-4DFA9484E1B2}" type="presParOf" srcId="{C9DD14F2-C29C-47EC-A7B3-30160C156528}" destId="{BDC162E7-8383-4548-B175-E289694266B3}" srcOrd="4" destOrd="0" presId="urn:microsoft.com/office/officeart/2005/8/layout/vList2"/>
    <dgm:cxn modelId="{B67D0D5B-81A5-43F0-9DF2-07E6A27172A1}" type="presParOf" srcId="{C9DD14F2-C29C-47EC-A7B3-30160C156528}" destId="{278B79A4-1A48-4A76-B750-E1A9264151F0}" srcOrd="5" destOrd="0" presId="urn:microsoft.com/office/officeart/2005/8/layout/vList2"/>
    <dgm:cxn modelId="{FD1C3D9B-2D2E-49AB-B689-0ECBFFE57649}" type="presParOf" srcId="{C9DD14F2-C29C-47EC-A7B3-30160C156528}" destId="{3447FE39-2A32-4503-8C94-7F0BAE14CB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4CD68C-E889-4F8F-9ACB-1FDB6353E7D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EBB6D38-CDA1-47A1-B8B7-BCEE28AF3728}">
      <dgm:prSet/>
      <dgm:spPr/>
      <dgm:t>
        <a:bodyPr/>
        <a:lstStyle/>
        <a:p>
          <a:r>
            <a:rPr lang="en-US"/>
            <a:t>🌍 Ideal for store in-charges, inventory handlers, and hospital staff</a:t>
          </a:r>
        </a:p>
      </dgm:t>
    </dgm:pt>
    <dgm:pt modelId="{F22D7796-B503-4408-B684-547F3C297407}" type="parTrans" cxnId="{937A8050-3BAC-4FD7-837A-9A5D658476CB}">
      <dgm:prSet/>
      <dgm:spPr/>
      <dgm:t>
        <a:bodyPr/>
        <a:lstStyle/>
        <a:p>
          <a:endParaRPr lang="en-US"/>
        </a:p>
      </dgm:t>
    </dgm:pt>
    <dgm:pt modelId="{3441007A-27D2-4991-A228-9B3F7BD87716}" type="sibTrans" cxnId="{937A8050-3BAC-4FD7-837A-9A5D658476CB}">
      <dgm:prSet/>
      <dgm:spPr/>
      <dgm:t>
        <a:bodyPr/>
        <a:lstStyle/>
        <a:p>
          <a:endParaRPr lang="en-US"/>
        </a:p>
      </dgm:t>
    </dgm:pt>
    <dgm:pt modelId="{604C1A2D-DA91-4F38-B424-2921DC04DE7B}">
      <dgm:prSet/>
      <dgm:spPr/>
      <dgm:t>
        <a:bodyPr/>
        <a:lstStyle/>
        <a:p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DC30B0E8-6917-48E5-BBFD-CE12089C2D7B}" type="parTrans" cxnId="{62DB69FC-211B-4E42-B15E-EBD022D45A04}">
      <dgm:prSet/>
      <dgm:spPr/>
      <dgm:t>
        <a:bodyPr/>
        <a:lstStyle/>
        <a:p>
          <a:endParaRPr lang="en-US"/>
        </a:p>
      </dgm:t>
    </dgm:pt>
    <dgm:pt modelId="{0B913D27-8DF6-4608-B24F-DD7FDDAAC0EF}" type="sibTrans" cxnId="{62DB69FC-211B-4E42-B15E-EBD022D45A04}">
      <dgm:prSet/>
      <dgm:spPr/>
      <dgm:t>
        <a:bodyPr/>
        <a:lstStyle/>
        <a:p>
          <a:endParaRPr lang="en-US"/>
        </a:p>
      </dgm:t>
    </dgm:pt>
    <dgm:pt modelId="{F6CF1117-D0D6-48AD-9387-AA5017DFE4CD}" type="pres">
      <dgm:prSet presAssocID="{A24CD68C-E889-4F8F-9ACB-1FDB6353E7D3}" presName="root" presStyleCnt="0">
        <dgm:presLayoutVars>
          <dgm:dir/>
          <dgm:resizeHandles val="exact"/>
        </dgm:presLayoutVars>
      </dgm:prSet>
      <dgm:spPr/>
    </dgm:pt>
    <dgm:pt modelId="{02A1D5BA-4F47-46EE-86EA-2C5BDA4BE603}" type="pres">
      <dgm:prSet presAssocID="{1EBB6D38-CDA1-47A1-B8B7-BCEE28AF3728}" presName="compNode" presStyleCnt="0"/>
      <dgm:spPr/>
    </dgm:pt>
    <dgm:pt modelId="{26285588-E9CA-4768-BC98-1D8FFF2B3F74}" type="pres">
      <dgm:prSet presAssocID="{1EBB6D38-CDA1-47A1-B8B7-BCEE28AF3728}" presName="bgRect" presStyleLbl="bgShp" presStyleIdx="0" presStyleCnt="2"/>
      <dgm:spPr/>
    </dgm:pt>
    <dgm:pt modelId="{5645D471-EE81-4E09-8CB0-B36649F3C38A}" type="pres">
      <dgm:prSet presAssocID="{1EBB6D38-CDA1-47A1-B8B7-BCEE28AF3728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89705717-29B8-4ED5-BE01-A6362703B6F4}" type="pres">
      <dgm:prSet presAssocID="{1EBB6D38-CDA1-47A1-B8B7-BCEE28AF3728}" presName="spaceRect" presStyleCnt="0"/>
      <dgm:spPr/>
    </dgm:pt>
    <dgm:pt modelId="{0B2FE779-2804-4D8F-A491-BF5E85609776}" type="pres">
      <dgm:prSet presAssocID="{1EBB6D38-CDA1-47A1-B8B7-BCEE28AF3728}" presName="parTx" presStyleLbl="revTx" presStyleIdx="0" presStyleCnt="2">
        <dgm:presLayoutVars>
          <dgm:chMax val="0"/>
          <dgm:chPref val="0"/>
        </dgm:presLayoutVars>
      </dgm:prSet>
      <dgm:spPr/>
    </dgm:pt>
    <dgm:pt modelId="{16F77E5F-71FE-4474-B3E3-2E109E556155}" type="pres">
      <dgm:prSet presAssocID="{3441007A-27D2-4991-A228-9B3F7BD87716}" presName="sibTrans" presStyleCnt="0"/>
      <dgm:spPr/>
    </dgm:pt>
    <dgm:pt modelId="{F5A96859-587F-4CA2-A092-DA71F1ECACF2}" type="pres">
      <dgm:prSet presAssocID="{604C1A2D-DA91-4F38-B424-2921DC04DE7B}" presName="compNode" presStyleCnt="0"/>
      <dgm:spPr/>
    </dgm:pt>
    <dgm:pt modelId="{56DD3E02-E0E0-4451-BCBD-5F93459C975A}" type="pres">
      <dgm:prSet presAssocID="{604C1A2D-DA91-4F38-B424-2921DC04DE7B}" presName="bgRect" presStyleLbl="bgShp" presStyleIdx="1" presStyleCnt="2"/>
      <dgm:spPr/>
    </dgm:pt>
    <dgm:pt modelId="{C0F1BA77-1353-4C25-BC91-9987B4395370}" type="pres">
      <dgm:prSet presAssocID="{604C1A2D-DA91-4F38-B424-2921DC04DE7B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4CD5946E-DC75-4662-AFD8-3EA5D4CC6FC4}" type="pres">
      <dgm:prSet presAssocID="{604C1A2D-DA91-4F38-B424-2921DC04DE7B}" presName="spaceRect" presStyleCnt="0"/>
      <dgm:spPr/>
    </dgm:pt>
    <dgm:pt modelId="{A9023BE3-40F0-4D52-BA92-751F9D29AB52}" type="pres">
      <dgm:prSet presAssocID="{604C1A2D-DA91-4F38-B424-2921DC04DE7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298BF40-8C0D-4BCC-A488-BF5B410B018C}" type="presOf" srcId="{A24CD68C-E889-4F8F-9ACB-1FDB6353E7D3}" destId="{F6CF1117-D0D6-48AD-9387-AA5017DFE4CD}" srcOrd="0" destOrd="0" presId="urn:microsoft.com/office/officeart/2018/2/layout/IconVerticalSolidList"/>
    <dgm:cxn modelId="{937A8050-3BAC-4FD7-837A-9A5D658476CB}" srcId="{A24CD68C-E889-4F8F-9ACB-1FDB6353E7D3}" destId="{1EBB6D38-CDA1-47A1-B8B7-BCEE28AF3728}" srcOrd="0" destOrd="0" parTransId="{F22D7796-B503-4408-B684-547F3C297407}" sibTransId="{3441007A-27D2-4991-A228-9B3F7BD87716}"/>
    <dgm:cxn modelId="{CE6B717F-4A3F-4863-97E3-D2E7EC0B11F1}" type="presOf" srcId="{604C1A2D-DA91-4F38-B424-2921DC04DE7B}" destId="{A9023BE3-40F0-4D52-BA92-751F9D29AB52}" srcOrd="0" destOrd="0" presId="urn:microsoft.com/office/officeart/2018/2/layout/IconVerticalSolidList"/>
    <dgm:cxn modelId="{D711439F-23A8-45DE-BCDE-D6130C1E5212}" type="presOf" srcId="{1EBB6D38-CDA1-47A1-B8B7-BCEE28AF3728}" destId="{0B2FE779-2804-4D8F-A491-BF5E85609776}" srcOrd="0" destOrd="0" presId="urn:microsoft.com/office/officeart/2018/2/layout/IconVerticalSolidList"/>
    <dgm:cxn modelId="{62DB69FC-211B-4E42-B15E-EBD022D45A04}" srcId="{A24CD68C-E889-4F8F-9ACB-1FDB6353E7D3}" destId="{604C1A2D-DA91-4F38-B424-2921DC04DE7B}" srcOrd="1" destOrd="0" parTransId="{DC30B0E8-6917-48E5-BBFD-CE12089C2D7B}" sibTransId="{0B913D27-8DF6-4608-B24F-DD7FDDAAC0EF}"/>
    <dgm:cxn modelId="{0FAB8ED1-7C62-47B2-9427-DFAA854FB6C0}" type="presParOf" srcId="{F6CF1117-D0D6-48AD-9387-AA5017DFE4CD}" destId="{02A1D5BA-4F47-46EE-86EA-2C5BDA4BE603}" srcOrd="0" destOrd="0" presId="urn:microsoft.com/office/officeart/2018/2/layout/IconVerticalSolidList"/>
    <dgm:cxn modelId="{E854900F-5F65-4209-A62D-687AAC333654}" type="presParOf" srcId="{02A1D5BA-4F47-46EE-86EA-2C5BDA4BE603}" destId="{26285588-E9CA-4768-BC98-1D8FFF2B3F74}" srcOrd="0" destOrd="0" presId="urn:microsoft.com/office/officeart/2018/2/layout/IconVerticalSolidList"/>
    <dgm:cxn modelId="{E72FA01B-D30C-4EDD-BEF6-CBFC61C1618E}" type="presParOf" srcId="{02A1D5BA-4F47-46EE-86EA-2C5BDA4BE603}" destId="{5645D471-EE81-4E09-8CB0-B36649F3C38A}" srcOrd="1" destOrd="0" presId="urn:microsoft.com/office/officeart/2018/2/layout/IconVerticalSolidList"/>
    <dgm:cxn modelId="{E29FDE42-EA4F-4C5C-A3BE-62FF435C9267}" type="presParOf" srcId="{02A1D5BA-4F47-46EE-86EA-2C5BDA4BE603}" destId="{89705717-29B8-4ED5-BE01-A6362703B6F4}" srcOrd="2" destOrd="0" presId="urn:microsoft.com/office/officeart/2018/2/layout/IconVerticalSolidList"/>
    <dgm:cxn modelId="{60595F35-7E67-407C-BD4C-AF85B17B8945}" type="presParOf" srcId="{02A1D5BA-4F47-46EE-86EA-2C5BDA4BE603}" destId="{0B2FE779-2804-4D8F-A491-BF5E85609776}" srcOrd="3" destOrd="0" presId="urn:microsoft.com/office/officeart/2018/2/layout/IconVerticalSolidList"/>
    <dgm:cxn modelId="{D9B35566-0E76-4432-8506-5036872CB571}" type="presParOf" srcId="{F6CF1117-D0D6-48AD-9387-AA5017DFE4CD}" destId="{16F77E5F-71FE-4474-B3E3-2E109E556155}" srcOrd="1" destOrd="0" presId="urn:microsoft.com/office/officeart/2018/2/layout/IconVerticalSolidList"/>
    <dgm:cxn modelId="{340B1993-F54C-4702-B3EE-0FD66812DB9A}" type="presParOf" srcId="{F6CF1117-D0D6-48AD-9387-AA5017DFE4CD}" destId="{F5A96859-587F-4CA2-A092-DA71F1ECACF2}" srcOrd="2" destOrd="0" presId="urn:microsoft.com/office/officeart/2018/2/layout/IconVerticalSolidList"/>
    <dgm:cxn modelId="{67D61559-0D90-41B1-A3E1-416FCB5B45A7}" type="presParOf" srcId="{F5A96859-587F-4CA2-A092-DA71F1ECACF2}" destId="{56DD3E02-E0E0-4451-BCBD-5F93459C975A}" srcOrd="0" destOrd="0" presId="urn:microsoft.com/office/officeart/2018/2/layout/IconVerticalSolidList"/>
    <dgm:cxn modelId="{10761C21-8E44-4C91-AA22-E3305BA1CE40}" type="presParOf" srcId="{F5A96859-587F-4CA2-A092-DA71F1ECACF2}" destId="{C0F1BA77-1353-4C25-BC91-9987B4395370}" srcOrd="1" destOrd="0" presId="urn:microsoft.com/office/officeart/2018/2/layout/IconVerticalSolidList"/>
    <dgm:cxn modelId="{8B8D95DD-20E6-42A9-A914-A681D2F5F924}" type="presParOf" srcId="{F5A96859-587F-4CA2-A092-DA71F1ECACF2}" destId="{4CD5946E-DC75-4662-AFD8-3EA5D4CC6FC4}" srcOrd="2" destOrd="0" presId="urn:microsoft.com/office/officeart/2018/2/layout/IconVerticalSolidList"/>
    <dgm:cxn modelId="{7C796C31-33D2-42DB-AEF6-C60673D2ECA0}" type="presParOf" srcId="{F5A96859-587F-4CA2-A092-DA71F1ECACF2}" destId="{A9023BE3-40F0-4D52-BA92-751F9D29AB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93288-B3D1-4BEE-8397-3617EEB1E96C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8A5743-FDBE-47E2-AD18-95ED729694A1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BF005-C149-4645-B08D-DA2F2BB78431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🟩 </a:t>
          </a:r>
          <a:r>
            <a:rPr lang="en-US" sz="1800" b="1" kern="1200"/>
            <a:t>Module 1 – Materials Management</a:t>
          </a:r>
          <a:br>
            <a:rPr lang="en-US" sz="1800" kern="1200"/>
          </a:br>
          <a:r>
            <a:rPr lang="en-US" sz="1800" kern="1200"/>
            <a:t>Introduction to planning, sourcing, and controlling hospital materials.</a:t>
          </a:r>
        </a:p>
      </dsp:txBody>
      <dsp:txXfrm>
        <a:off x="994536" y="1698"/>
        <a:ext cx="8623596" cy="861070"/>
      </dsp:txXfrm>
    </dsp:sp>
    <dsp:sp modelId="{1274A042-D6F9-495B-8C2B-1F590EB2C32E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41CA37-856C-40E0-A9B3-60489B7A2622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AF529-3981-4982-99E7-114D4DD6111C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🟨 </a:t>
          </a:r>
          <a:r>
            <a:rPr lang="en-US" sz="1800" b="1" kern="1200"/>
            <a:t>Module 2 – Purchasing</a:t>
          </a:r>
          <a:br>
            <a:rPr lang="en-US" sz="1800" kern="1200"/>
          </a:br>
          <a:r>
            <a:rPr lang="en-US" sz="1800" kern="1200"/>
            <a:t>Understanding hospital procurement systems and vendor coordination.</a:t>
          </a:r>
        </a:p>
      </dsp:txBody>
      <dsp:txXfrm>
        <a:off x="994536" y="1078036"/>
        <a:ext cx="8623596" cy="861070"/>
      </dsp:txXfrm>
    </dsp:sp>
    <dsp:sp modelId="{C785CA7C-C248-461C-AD69-3BC06CFB6841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3D7684-BD46-41BF-9B69-55AEBFC2C771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1F26C-F4FF-43CE-AF37-92F9509953B7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🟧 </a:t>
          </a:r>
          <a:r>
            <a:rPr lang="en-US" sz="1800" b="1" kern="1200"/>
            <a:t>Module 3 – Equipment Purchase and Maintenance</a:t>
          </a:r>
          <a:br>
            <a:rPr lang="en-US" sz="1800" kern="1200"/>
          </a:br>
          <a:r>
            <a:rPr lang="en-US" sz="1800" kern="1200"/>
            <a:t>Processes for acquiring, installing, and maintaining hospital equipment.</a:t>
          </a:r>
        </a:p>
      </dsp:txBody>
      <dsp:txXfrm>
        <a:off x="994536" y="2154374"/>
        <a:ext cx="8623596" cy="861070"/>
      </dsp:txXfrm>
    </dsp:sp>
    <dsp:sp modelId="{9841397D-7563-4304-96A7-71AD36ACD145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31990D-1D65-44E0-B13D-6DE89C097943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BF55C-F23C-4458-A1B0-676032F7F92C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🟥 </a:t>
          </a:r>
          <a:r>
            <a:rPr lang="en-US" sz="1800" b="1" kern="1200"/>
            <a:t>Module 4 – Inventory Control</a:t>
          </a:r>
          <a:br>
            <a:rPr lang="en-US" sz="1800" kern="1200"/>
          </a:br>
          <a:r>
            <a:rPr lang="en-US" sz="1800" kern="1200"/>
            <a:t>Techniques to track and manage stock levels, reorder points, and distribution.</a:t>
          </a:r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DFFFC-A5FD-4A5A-BE50-7B56D294E55D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DDF59-D370-40C2-84D8-7D2DAB93893C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393E8E-CD3C-42DF-A142-44AE1F67CB44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🟦 </a:t>
          </a:r>
          <a:r>
            <a:rPr lang="en-IN" sz="2000" b="1" kern="1200"/>
            <a:t>Module 5 – Scientific Inventory Management</a:t>
          </a:r>
          <a:br>
            <a:rPr lang="en-IN" sz="2000" kern="1200"/>
          </a:br>
          <a:r>
            <a:rPr lang="en-IN" sz="2000" kern="1200"/>
            <a:t>Modern inventory systems like FIFO, LIFO, ABC, and VED analysis.</a:t>
          </a:r>
          <a:endParaRPr lang="en-US" sz="2000" kern="1200"/>
        </a:p>
      </dsp:txBody>
      <dsp:txXfrm>
        <a:off x="994536" y="1698"/>
        <a:ext cx="8623596" cy="861070"/>
      </dsp:txXfrm>
    </dsp:sp>
    <dsp:sp modelId="{D214D9EB-317E-454E-903A-51D7E11131D8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39674-66EF-475D-A73A-69A85790D869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D4B24-EBB6-4975-A754-31A52E02B421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🟩 </a:t>
          </a:r>
          <a:r>
            <a:rPr lang="en-IN" sz="2000" b="1" kern="1200"/>
            <a:t>Module 6 – Stores and Stores Audit</a:t>
          </a:r>
          <a:br>
            <a:rPr lang="en-IN" sz="2000" kern="1200"/>
          </a:br>
          <a:r>
            <a:rPr lang="en-IN" sz="2000" kern="1200"/>
            <a:t>Prepare for internal/external audits with standard documentation.</a:t>
          </a:r>
          <a:endParaRPr lang="en-US" sz="2000" kern="1200"/>
        </a:p>
      </dsp:txBody>
      <dsp:txXfrm>
        <a:off x="994536" y="1078036"/>
        <a:ext cx="8623596" cy="861070"/>
      </dsp:txXfrm>
    </dsp:sp>
    <dsp:sp modelId="{2BCFCA65-88D6-455D-8A3E-7D841F3DB342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93E18-68A7-4EFC-8AFD-9C184C9FB581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C6F9B-EEEB-4253-958B-BE96229AE6D1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🟧 </a:t>
          </a:r>
          <a:r>
            <a:rPr lang="en-IN" sz="2000" b="1" kern="1200"/>
            <a:t>Module 7 – Medical Stores Management</a:t>
          </a:r>
          <a:br>
            <a:rPr lang="en-IN" sz="2000" kern="1200"/>
          </a:br>
          <a:r>
            <a:rPr lang="en-IN" sz="2000" kern="1200"/>
            <a:t>Storage requirements for drugs, consumables, and sterile items.</a:t>
          </a:r>
          <a:endParaRPr lang="en-US" sz="2000" kern="1200"/>
        </a:p>
      </dsp:txBody>
      <dsp:txXfrm>
        <a:off x="994536" y="2154374"/>
        <a:ext cx="8623596" cy="861070"/>
      </dsp:txXfrm>
    </dsp:sp>
    <dsp:sp modelId="{F697EEB4-0D10-4B2A-9106-8E7AEC7811BD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7FABE4-CF95-49F9-B074-722521768952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1DE602-A90F-4CE4-B4A1-9555030A71D2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🟨 </a:t>
          </a:r>
          <a:r>
            <a:rPr lang="en-IN" sz="2000" b="1" kern="1200"/>
            <a:t>Module 8 – Inspection, Storage, and Distribution of Materials</a:t>
          </a:r>
          <a:br>
            <a:rPr lang="en-IN" sz="2000" kern="1200"/>
          </a:br>
          <a:r>
            <a:rPr lang="en-IN" sz="2000" kern="1200"/>
            <a:t>Protocols for checking materials and safe delivery to departments.</a:t>
          </a:r>
          <a:endParaRPr lang="en-US" sz="2000" kern="1200"/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264CF-19A9-47E8-8D3B-8D99FBC6838D}">
      <dsp:nvSpPr>
        <dsp:cNvPr id="0" name=""/>
        <dsp:cNvSpPr/>
      </dsp:nvSpPr>
      <dsp:spPr>
        <a:xfrm>
          <a:off x="0" y="2955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🟥 </a:t>
          </a:r>
          <a:r>
            <a:rPr lang="en-US" sz="1700" b="1" kern="1200"/>
            <a:t>Module 9 – Medical Waste Risks and Impact on Health and the Environment</a:t>
          </a:r>
          <a:br>
            <a:rPr lang="en-US" sz="1700" kern="1200"/>
          </a:br>
          <a:r>
            <a:rPr lang="en-US" sz="1700" kern="1200"/>
            <a:t>Types of biomedical waste and how they affect human health and ecosystems.</a:t>
          </a:r>
        </a:p>
      </dsp:txBody>
      <dsp:txXfrm>
        <a:off x="58257" y="87807"/>
        <a:ext cx="6512290" cy="1076886"/>
      </dsp:txXfrm>
    </dsp:sp>
    <dsp:sp modelId="{A7A3A634-6235-4FDA-B972-168C15E0D19A}">
      <dsp:nvSpPr>
        <dsp:cNvPr id="0" name=""/>
        <dsp:cNvSpPr/>
      </dsp:nvSpPr>
      <dsp:spPr>
        <a:xfrm>
          <a:off x="0" y="127191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🟩 </a:t>
          </a:r>
          <a:r>
            <a:rPr lang="en-US" sz="1700" b="1" kern="1200"/>
            <a:t>Module 10 – Fundamental Principles of a Waste Management Programme</a:t>
          </a:r>
          <a:br>
            <a:rPr lang="en-US" sz="1700" kern="1200"/>
          </a:br>
          <a:r>
            <a:rPr lang="en-US" sz="1700" kern="1200"/>
            <a:t>Structure and execution of a proper hospital waste handling system.</a:t>
          </a:r>
        </a:p>
      </dsp:txBody>
      <dsp:txXfrm>
        <a:off x="58257" y="1330167"/>
        <a:ext cx="6512290" cy="1076886"/>
      </dsp:txXfrm>
    </dsp:sp>
    <dsp:sp modelId="{BDC162E7-8383-4548-B175-E289694266B3}">
      <dsp:nvSpPr>
        <dsp:cNvPr id="0" name=""/>
        <dsp:cNvSpPr/>
      </dsp:nvSpPr>
      <dsp:spPr>
        <a:xfrm>
          <a:off x="0" y="251427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🟦 </a:t>
          </a:r>
          <a:r>
            <a:rPr lang="en-US" sz="1700" b="1" kern="1200"/>
            <a:t>Module 11 – Treatment and Disposal</a:t>
          </a:r>
          <a:br>
            <a:rPr lang="en-US" sz="1700" kern="1200"/>
          </a:br>
          <a:r>
            <a:rPr lang="en-US" sz="1700" kern="1200"/>
            <a:t>Treatment methods like incineration, autoclaving, and final disposal norms.</a:t>
          </a:r>
        </a:p>
      </dsp:txBody>
      <dsp:txXfrm>
        <a:off x="58257" y="2572527"/>
        <a:ext cx="6512290" cy="1076886"/>
      </dsp:txXfrm>
    </dsp:sp>
    <dsp:sp modelId="{3447FE39-2A32-4503-8C94-7F0BAE14CB2F}">
      <dsp:nvSpPr>
        <dsp:cNvPr id="0" name=""/>
        <dsp:cNvSpPr/>
      </dsp:nvSpPr>
      <dsp:spPr>
        <a:xfrm>
          <a:off x="0" y="3756630"/>
          <a:ext cx="6628804" cy="11934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🟧 </a:t>
          </a:r>
          <a:r>
            <a:rPr lang="en-US" sz="1700" b="1" kern="1200"/>
            <a:t>Module 12 – Staff Protection Measures and Training</a:t>
          </a:r>
          <a:br>
            <a:rPr lang="en-US" sz="1700" kern="1200"/>
          </a:br>
          <a:r>
            <a:rPr lang="en-US" sz="1700" kern="1200"/>
            <a:t>Training and safety protocols for those working in storage or waste zones.</a:t>
          </a:r>
        </a:p>
      </dsp:txBody>
      <dsp:txXfrm>
        <a:off x="58257" y="3814887"/>
        <a:ext cx="6512290" cy="1076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85588-E9CA-4768-BC98-1D8FFF2B3F74}">
      <dsp:nvSpPr>
        <dsp:cNvPr id="0" name=""/>
        <dsp:cNvSpPr/>
      </dsp:nvSpPr>
      <dsp:spPr>
        <a:xfrm>
          <a:off x="0" y="809181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5D471-EE81-4E09-8CB0-B36649F3C38A}">
      <dsp:nvSpPr>
        <dsp:cNvPr id="0" name=""/>
        <dsp:cNvSpPr/>
      </dsp:nvSpPr>
      <dsp:spPr>
        <a:xfrm>
          <a:off x="451896" y="1145303"/>
          <a:ext cx="821630" cy="8216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2FE779-2804-4D8F-A491-BF5E85609776}">
      <dsp:nvSpPr>
        <dsp:cNvPr id="0" name=""/>
        <dsp:cNvSpPr/>
      </dsp:nvSpPr>
      <dsp:spPr>
        <a:xfrm>
          <a:off x="1725424" y="809181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🌍 Ideal for store in-charges, inventory handlers, and hospital staff</a:t>
          </a:r>
        </a:p>
      </dsp:txBody>
      <dsp:txXfrm>
        <a:off x="1725424" y="809181"/>
        <a:ext cx="4903379" cy="1493874"/>
      </dsp:txXfrm>
    </dsp:sp>
    <dsp:sp modelId="{56DD3E02-E0E0-4451-BCBD-5F93459C975A}">
      <dsp:nvSpPr>
        <dsp:cNvPr id="0" name=""/>
        <dsp:cNvSpPr/>
      </dsp:nvSpPr>
      <dsp:spPr>
        <a:xfrm>
          <a:off x="0" y="2676524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1BA77-1353-4C25-BC91-9987B4395370}">
      <dsp:nvSpPr>
        <dsp:cNvPr id="0" name=""/>
        <dsp:cNvSpPr/>
      </dsp:nvSpPr>
      <dsp:spPr>
        <a:xfrm>
          <a:off x="451896" y="3012646"/>
          <a:ext cx="821630" cy="8216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023BE3-40F0-4D52-BA92-751F9D29AB52}">
      <dsp:nvSpPr>
        <dsp:cNvPr id="0" name=""/>
        <dsp:cNvSpPr/>
      </dsp:nvSpPr>
      <dsp:spPr>
        <a:xfrm>
          <a:off x="1725424" y="2676524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📧 </a:t>
          </a:r>
          <a:r>
            <a:rPr lang="en-US" sz="2000" b="1" kern="1200"/>
            <a:t>Contact:</a:t>
          </a:r>
          <a:r>
            <a:rPr lang="en-US" sz="2000" kern="1200"/>
            <a:t> qtopglobalservices@gmail.com</a:t>
          </a:r>
          <a:br>
            <a:rPr lang="en-US" sz="2000" kern="1200"/>
          </a:br>
          <a:r>
            <a:rPr lang="en-US" sz="2000" kern="1200"/>
            <a:t>🌐 </a:t>
          </a:r>
          <a:r>
            <a:rPr lang="en-US" sz="2000" b="1" kern="1200"/>
            <a:t>To avail the course, visit:</a:t>
          </a:r>
          <a:r>
            <a:rPr lang="en-US" sz="2000" kern="1200"/>
            <a:t> </a:t>
          </a:r>
          <a:r>
            <a:rPr lang="en-US" sz="2000" kern="1200">
              <a:hlinkClick xmlns:r="http://schemas.openxmlformats.org/officeDocument/2006/relationships" r:id="rId5"/>
            </a:rPr>
            <a:t>www.qtopglobal.com</a:t>
          </a:r>
          <a:endParaRPr lang="en-US" sz="2000" kern="1200"/>
        </a:p>
      </dsp:txBody>
      <dsp:txXfrm>
        <a:off x="1725424" y="2676524"/>
        <a:ext cx="4903379" cy="1493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9774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58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08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9222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864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77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6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625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275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333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0768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3434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3690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4743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277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750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7388F-F25B-4D81-B4D6-C910D696492E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1E2B10B-23F3-4087-8D9F-9CD72000B4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53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0186-9578-27D6-ADB7-AB87C32CE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855" y="1261331"/>
            <a:ext cx="3497565" cy="3002662"/>
          </a:xfrm>
        </p:spPr>
        <p:txBody>
          <a:bodyPr>
            <a:normAutofit/>
          </a:bodyPr>
          <a:lstStyle/>
          <a:p>
            <a:pPr algn="l"/>
            <a:r>
              <a:rPr lang="en-IN" sz="4100"/>
              <a:t>HOSPITAL STORES DEPARTMENT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CD13A5-384C-96AE-BDAB-0BC8E2F49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374" y="4263992"/>
            <a:ext cx="6097626" cy="1325857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A 3-Month Certified Course – 12 Career-Boosting Modules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36F43A77-370F-74CD-7309-3AF59DDD9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8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196D1A-D05E-9DE2-82DB-2A25E019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/>
              <a:t>Why Should You Join This Course?</a:t>
            </a:r>
            <a:endParaRPr lang="en-IN" dirty="0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6F262-384F-E477-8C3D-FB2B780A0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✔ Learn the end-to-end functioning of hospital stores and materials flow</a:t>
            </a:r>
            <a:br>
              <a:rPr lang="en-US" dirty="0"/>
            </a:br>
            <a:r>
              <a:rPr lang="en-US" dirty="0"/>
              <a:t>✔ Master inventory systems, audits, waste management, and procurement</a:t>
            </a:r>
            <a:br>
              <a:rPr lang="en-US" dirty="0"/>
            </a:br>
            <a:r>
              <a:rPr lang="en-US" dirty="0"/>
              <a:t>✔ Designed for hospital staff, purchase coordinators, and logistics managers</a:t>
            </a:r>
            <a:br>
              <a:rPr lang="en-US" dirty="0"/>
            </a:br>
            <a:r>
              <a:rPr lang="en-US" dirty="0"/>
              <a:t>🎓 Certification included | Open to all healthcare/non-healthcare aspirants</a:t>
            </a:r>
            <a:br>
              <a:rPr lang="en-US" dirty="0"/>
            </a:br>
            <a:r>
              <a:rPr lang="en-US" dirty="0"/>
              <a:t>📈 Required by NABH, waste management, and logistics departments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6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018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EE74F1-12BB-2216-1388-B9676229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843375" cy="5175624"/>
          </a:xfrm>
        </p:spPr>
        <p:txBody>
          <a:bodyPr anchor="ctr">
            <a:normAutofit/>
          </a:bodyPr>
          <a:lstStyle/>
          <a:p>
            <a:r>
              <a:rPr lang="en-IN">
                <a:solidFill>
                  <a:schemeClr val="tx1">
                    <a:lumMod val="85000"/>
                    <a:lumOff val="15000"/>
                  </a:schemeClr>
                </a:solidFill>
              </a:rPr>
              <a:t>Course Highlights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8A4F5-6BA6-4B0F-65AB-7CE9499DB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1"/>
            <a:ext cx="5511296" cy="5175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📘 </a:t>
            </a:r>
            <a:r>
              <a:rPr lang="en-US" b="1" dirty="0">
                <a:solidFill>
                  <a:srgbClr val="FFFFFF"/>
                </a:solidFill>
              </a:rPr>
              <a:t>12 CAREER-BOOSTING MODULES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📝 </a:t>
            </a:r>
            <a:r>
              <a:rPr lang="en-US" b="1" dirty="0">
                <a:solidFill>
                  <a:srgbClr val="FFFFFF"/>
                </a:solidFill>
              </a:rPr>
              <a:t>PRACTICAL ASSIGNMENTS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📅 </a:t>
            </a:r>
            <a:r>
              <a:rPr lang="en-US" b="1" dirty="0">
                <a:solidFill>
                  <a:srgbClr val="FFFFFF"/>
                </a:solidFill>
              </a:rPr>
              <a:t>DURATION: 3 MONTHS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</a:t>
            </a:r>
            <a:r>
              <a:rPr lang="en-US" b="1" dirty="0">
                <a:solidFill>
                  <a:srgbClr val="FFFFFF"/>
                </a:solidFill>
              </a:rPr>
              <a:t>CERTIFICATION ON COMPLETION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36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1C3242-1EF2-58B1-05DD-F9C892618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5CE8B6-AE7B-718D-3EC8-0C38C8239D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970752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231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02BDEB-8963-73F7-6503-FFA78B4C7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183068-CB59-D90D-B958-5D272E2A5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61486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4088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4F1BC-1E7F-A68D-8BF4-EF41F895C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IN" sz="4400"/>
              <a:t>Course Highlights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8CF4C7-C405-7BBC-4C69-7AF1C4C92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110162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499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A0728-CCCA-2CB6-931A-E0EC9E6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Ready to Manage Your Hospital’s Stores Like a Pro?</a:t>
            </a:r>
            <a:endParaRPr lang="en-IN" sz="44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F01AD8-5419-BD55-1C73-2606E2E59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250152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359195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401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STORES DEPARTMENT MANAGEMENT</vt:lpstr>
      <vt:lpstr>Why Should You Join This Course?</vt:lpstr>
      <vt:lpstr>Course Highlights</vt:lpstr>
      <vt:lpstr>Course Highlights</vt:lpstr>
      <vt:lpstr>Course Highlights</vt:lpstr>
      <vt:lpstr>Course Highlights</vt:lpstr>
      <vt:lpstr>Ready to Manage Your Hospital’s Stores Like a Pro?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2025-08-26T12:44:24Z</dcterms:created>
  <dcterms:modified xsi:type="dcterms:W3CDTF">2025-08-26T12:52:14Z</dcterms:modified>
</cp:coreProperties>
</file>