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hyperlink" Target="https://www.qtopglobal.com/" TargetMode="Externa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5" Type="http://schemas.openxmlformats.org/officeDocument/2006/relationships/hyperlink" Target="https://www.qtopglobal.com/" TargetMode="External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7DA5EA-AAFF-4322-8D99-DFE716D332AB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4ABD71E-39A4-4A12-A4EB-45ADB7B130B0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Hospital Safety Officer Introduction</a:t>
          </a:r>
          <a:br>
            <a:rPr lang="en-US"/>
          </a:br>
          <a:r>
            <a:rPr lang="en-US"/>
            <a:t>Roles, responsibilities, and key objectives of a hospital safety officer.</a:t>
          </a:r>
        </a:p>
      </dgm:t>
    </dgm:pt>
    <dgm:pt modelId="{73B05FEF-0795-4BF1-8F26-BBC76E73E943}" type="parTrans" cxnId="{3465FC80-8EA9-4FEB-A375-CEC57957FD4E}">
      <dgm:prSet/>
      <dgm:spPr/>
      <dgm:t>
        <a:bodyPr/>
        <a:lstStyle/>
        <a:p>
          <a:endParaRPr lang="en-US"/>
        </a:p>
      </dgm:t>
    </dgm:pt>
    <dgm:pt modelId="{B85EE52C-F8B7-47CE-9DD7-92C6B9AA585D}" type="sibTrans" cxnId="{3465FC80-8EA9-4FEB-A375-CEC57957FD4E}">
      <dgm:prSet/>
      <dgm:spPr/>
      <dgm:t>
        <a:bodyPr/>
        <a:lstStyle/>
        <a:p>
          <a:endParaRPr lang="en-US"/>
        </a:p>
      </dgm:t>
    </dgm:pt>
    <dgm:pt modelId="{E1C3D936-E744-4670-9BB8-69F9AC7E1B0E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Creating a Road Map for Patient Safety</a:t>
          </a:r>
          <a:br>
            <a:rPr lang="en-US"/>
          </a:br>
          <a:r>
            <a:rPr lang="en-US"/>
            <a:t>Step-by-step strategies to reduce errors and improve patient safety.</a:t>
          </a:r>
        </a:p>
      </dgm:t>
    </dgm:pt>
    <dgm:pt modelId="{0A33A840-C607-48BD-9128-06E67CC9CA0E}" type="parTrans" cxnId="{7BF524EE-BA4C-4F93-B4BB-66C26E5CE101}">
      <dgm:prSet/>
      <dgm:spPr/>
      <dgm:t>
        <a:bodyPr/>
        <a:lstStyle/>
        <a:p>
          <a:endParaRPr lang="en-US"/>
        </a:p>
      </dgm:t>
    </dgm:pt>
    <dgm:pt modelId="{DD23EDA4-5C60-4E11-AF93-80B0D2B9F0A0}" type="sibTrans" cxnId="{7BF524EE-BA4C-4F93-B4BB-66C26E5CE101}">
      <dgm:prSet/>
      <dgm:spPr/>
      <dgm:t>
        <a:bodyPr/>
        <a:lstStyle/>
        <a:p>
          <a:endParaRPr lang="en-US"/>
        </a:p>
      </dgm:t>
    </dgm:pt>
    <dgm:pt modelId="{DD21D8B6-A753-40A2-B93B-8961B61B93E2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The Role of Leadership</a:t>
          </a:r>
          <a:br>
            <a:rPr lang="en-US"/>
          </a:br>
          <a:r>
            <a:rPr lang="en-US"/>
            <a:t>Understand how leadership drives hospital safety culture.</a:t>
          </a:r>
        </a:p>
      </dgm:t>
    </dgm:pt>
    <dgm:pt modelId="{01B4E2A8-ED49-4BA3-A73E-DE801ABE7109}" type="parTrans" cxnId="{0CD6EDF1-30C0-4562-AE9A-9598BAE51219}">
      <dgm:prSet/>
      <dgm:spPr/>
      <dgm:t>
        <a:bodyPr/>
        <a:lstStyle/>
        <a:p>
          <a:endParaRPr lang="en-US"/>
        </a:p>
      </dgm:t>
    </dgm:pt>
    <dgm:pt modelId="{BC6AB097-6399-4BF7-BD4D-B160F0C68814}" type="sibTrans" cxnId="{0CD6EDF1-30C0-4562-AE9A-9598BAE51219}">
      <dgm:prSet/>
      <dgm:spPr/>
      <dgm:t>
        <a:bodyPr/>
        <a:lstStyle/>
        <a:p>
          <a:endParaRPr lang="en-US"/>
        </a:p>
      </dgm:t>
    </dgm:pt>
    <dgm:pt modelId="{C63AE463-2EAB-4914-8388-926D8978CDC9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Assessing and Improving Safety Culture</a:t>
          </a:r>
          <a:br>
            <a:rPr lang="en-US"/>
          </a:br>
          <a:r>
            <a:rPr lang="en-US"/>
            <a:t>Tools and techniques to evaluate and enhance safety behavior in hospitals.</a:t>
          </a:r>
        </a:p>
      </dgm:t>
    </dgm:pt>
    <dgm:pt modelId="{D314BE94-EAA2-43DB-B9DE-6A5B81D7FBF6}" type="parTrans" cxnId="{B220DD6D-F7B0-4FF7-9DAE-36FBD9AC260C}">
      <dgm:prSet/>
      <dgm:spPr/>
      <dgm:t>
        <a:bodyPr/>
        <a:lstStyle/>
        <a:p>
          <a:endParaRPr lang="en-US"/>
        </a:p>
      </dgm:t>
    </dgm:pt>
    <dgm:pt modelId="{D366528B-D9EC-43D5-A42E-C20E75F1EF70}" type="sibTrans" cxnId="{B220DD6D-F7B0-4FF7-9DAE-36FBD9AC260C}">
      <dgm:prSet/>
      <dgm:spPr/>
      <dgm:t>
        <a:bodyPr/>
        <a:lstStyle/>
        <a:p>
          <a:endParaRPr lang="en-US"/>
        </a:p>
      </dgm:t>
    </dgm:pt>
    <dgm:pt modelId="{37D5A12F-E1C4-41EC-9537-9C69148A75ED}" type="pres">
      <dgm:prSet presAssocID="{C97DA5EA-AAFF-4322-8D99-DFE716D332AB}" presName="linear" presStyleCnt="0">
        <dgm:presLayoutVars>
          <dgm:animLvl val="lvl"/>
          <dgm:resizeHandles val="exact"/>
        </dgm:presLayoutVars>
      </dgm:prSet>
      <dgm:spPr/>
    </dgm:pt>
    <dgm:pt modelId="{7B8615F4-5CCE-4682-84D0-0620FD8297D6}" type="pres">
      <dgm:prSet presAssocID="{74ABD71E-39A4-4A12-A4EB-45ADB7B130B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2ECE0FA-5A96-4FEB-ABA9-E766A2D1A60C}" type="pres">
      <dgm:prSet presAssocID="{B85EE52C-F8B7-47CE-9DD7-92C6B9AA585D}" presName="spacer" presStyleCnt="0"/>
      <dgm:spPr/>
    </dgm:pt>
    <dgm:pt modelId="{EFDA0AA7-2A01-444E-9559-C7DA599CDE0D}" type="pres">
      <dgm:prSet presAssocID="{E1C3D936-E744-4670-9BB8-69F9AC7E1B0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EB9A476-4436-489A-8033-174EE933ED88}" type="pres">
      <dgm:prSet presAssocID="{DD23EDA4-5C60-4E11-AF93-80B0D2B9F0A0}" presName="spacer" presStyleCnt="0"/>
      <dgm:spPr/>
    </dgm:pt>
    <dgm:pt modelId="{62295818-EE59-420B-803A-2ABD224E752C}" type="pres">
      <dgm:prSet presAssocID="{DD21D8B6-A753-40A2-B93B-8961B61B93E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3CD3DFD-A024-4F52-AF3B-C343F2E736F6}" type="pres">
      <dgm:prSet presAssocID="{BC6AB097-6399-4BF7-BD4D-B160F0C68814}" presName="spacer" presStyleCnt="0"/>
      <dgm:spPr/>
    </dgm:pt>
    <dgm:pt modelId="{48719C34-F2EF-430D-B7D9-6775C5E24B0F}" type="pres">
      <dgm:prSet presAssocID="{C63AE463-2EAB-4914-8388-926D8978CDC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F9F965E-4369-41B4-8A62-AB3309C54FD4}" type="presOf" srcId="{C97DA5EA-AAFF-4322-8D99-DFE716D332AB}" destId="{37D5A12F-E1C4-41EC-9537-9C69148A75ED}" srcOrd="0" destOrd="0" presId="urn:microsoft.com/office/officeart/2005/8/layout/vList2"/>
    <dgm:cxn modelId="{B220DD6D-F7B0-4FF7-9DAE-36FBD9AC260C}" srcId="{C97DA5EA-AAFF-4322-8D99-DFE716D332AB}" destId="{C63AE463-2EAB-4914-8388-926D8978CDC9}" srcOrd="3" destOrd="0" parTransId="{D314BE94-EAA2-43DB-B9DE-6A5B81D7FBF6}" sibTransId="{D366528B-D9EC-43D5-A42E-C20E75F1EF70}"/>
    <dgm:cxn modelId="{53484072-8EB8-48B4-90FD-CE8ECD5E3A5C}" type="presOf" srcId="{E1C3D936-E744-4670-9BB8-69F9AC7E1B0E}" destId="{EFDA0AA7-2A01-444E-9559-C7DA599CDE0D}" srcOrd="0" destOrd="0" presId="urn:microsoft.com/office/officeart/2005/8/layout/vList2"/>
    <dgm:cxn modelId="{3465FC80-8EA9-4FEB-A375-CEC57957FD4E}" srcId="{C97DA5EA-AAFF-4322-8D99-DFE716D332AB}" destId="{74ABD71E-39A4-4A12-A4EB-45ADB7B130B0}" srcOrd="0" destOrd="0" parTransId="{73B05FEF-0795-4BF1-8F26-BBC76E73E943}" sibTransId="{B85EE52C-F8B7-47CE-9DD7-92C6B9AA585D}"/>
    <dgm:cxn modelId="{91BA9A95-6B45-4AC0-BBC9-55DE72D23CDE}" type="presOf" srcId="{C63AE463-2EAB-4914-8388-926D8978CDC9}" destId="{48719C34-F2EF-430D-B7D9-6775C5E24B0F}" srcOrd="0" destOrd="0" presId="urn:microsoft.com/office/officeart/2005/8/layout/vList2"/>
    <dgm:cxn modelId="{9B9A07B0-1F6C-458C-B6E4-EA58ACF152E8}" type="presOf" srcId="{DD21D8B6-A753-40A2-B93B-8961B61B93E2}" destId="{62295818-EE59-420B-803A-2ABD224E752C}" srcOrd="0" destOrd="0" presId="urn:microsoft.com/office/officeart/2005/8/layout/vList2"/>
    <dgm:cxn modelId="{7BF524EE-BA4C-4F93-B4BB-66C26E5CE101}" srcId="{C97DA5EA-AAFF-4322-8D99-DFE716D332AB}" destId="{E1C3D936-E744-4670-9BB8-69F9AC7E1B0E}" srcOrd="1" destOrd="0" parTransId="{0A33A840-C607-48BD-9128-06E67CC9CA0E}" sibTransId="{DD23EDA4-5C60-4E11-AF93-80B0D2B9F0A0}"/>
    <dgm:cxn modelId="{0CD6EDF1-30C0-4562-AE9A-9598BAE51219}" srcId="{C97DA5EA-AAFF-4322-8D99-DFE716D332AB}" destId="{DD21D8B6-A753-40A2-B93B-8961B61B93E2}" srcOrd="2" destOrd="0" parTransId="{01B4E2A8-ED49-4BA3-A73E-DE801ABE7109}" sibTransId="{BC6AB097-6399-4BF7-BD4D-B160F0C68814}"/>
    <dgm:cxn modelId="{715749FB-9409-4650-BB62-C430168F430D}" type="presOf" srcId="{74ABD71E-39A4-4A12-A4EB-45ADB7B130B0}" destId="{7B8615F4-5CCE-4682-84D0-0620FD8297D6}" srcOrd="0" destOrd="0" presId="urn:microsoft.com/office/officeart/2005/8/layout/vList2"/>
    <dgm:cxn modelId="{B62A0B6A-2480-4E7F-844A-87B7846E383A}" type="presParOf" srcId="{37D5A12F-E1C4-41EC-9537-9C69148A75ED}" destId="{7B8615F4-5CCE-4682-84D0-0620FD8297D6}" srcOrd="0" destOrd="0" presId="urn:microsoft.com/office/officeart/2005/8/layout/vList2"/>
    <dgm:cxn modelId="{FD68F76D-AB15-49DA-A292-50BB65D22404}" type="presParOf" srcId="{37D5A12F-E1C4-41EC-9537-9C69148A75ED}" destId="{32ECE0FA-5A96-4FEB-ABA9-E766A2D1A60C}" srcOrd="1" destOrd="0" presId="urn:microsoft.com/office/officeart/2005/8/layout/vList2"/>
    <dgm:cxn modelId="{95D493A1-FB68-456C-B4C0-110EC5E8DA62}" type="presParOf" srcId="{37D5A12F-E1C4-41EC-9537-9C69148A75ED}" destId="{EFDA0AA7-2A01-444E-9559-C7DA599CDE0D}" srcOrd="2" destOrd="0" presId="urn:microsoft.com/office/officeart/2005/8/layout/vList2"/>
    <dgm:cxn modelId="{B651D218-455F-40FB-B31A-78DD849A9C61}" type="presParOf" srcId="{37D5A12F-E1C4-41EC-9537-9C69148A75ED}" destId="{0EB9A476-4436-489A-8033-174EE933ED88}" srcOrd="3" destOrd="0" presId="urn:microsoft.com/office/officeart/2005/8/layout/vList2"/>
    <dgm:cxn modelId="{F65511F1-3FCA-4D2C-BC45-696347469865}" type="presParOf" srcId="{37D5A12F-E1C4-41EC-9537-9C69148A75ED}" destId="{62295818-EE59-420B-803A-2ABD224E752C}" srcOrd="4" destOrd="0" presId="urn:microsoft.com/office/officeart/2005/8/layout/vList2"/>
    <dgm:cxn modelId="{D55197E8-68F3-4C75-8CE0-035E0C93D388}" type="presParOf" srcId="{37D5A12F-E1C4-41EC-9537-9C69148A75ED}" destId="{93CD3DFD-A024-4F52-AF3B-C343F2E736F6}" srcOrd="5" destOrd="0" presId="urn:microsoft.com/office/officeart/2005/8/layout/vList2"/>
    <dgm:cxn modelId="{A4A2E56F-DECA-4508-8DD8-16D9212175C8}" type="presParOf" srcId="{37D5A12F-E1C4-41EC-9537-9C69148A75ED}" destId="{48719C34-F2EF-430D-B7D9-6775C5E24B0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F29808-0841-4892-91AB-0BB8F6DDA40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4C7DB6D-F53A-43A0-B7B7-FFE07FCA8360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5 – Effective Teamwork and Communication</a:t>
          </a:r>
          <a:br>
            <a:rPr lang="en-US"/>
          </a:br>
          <a:r>
            <a:rPr lang="en-US"/>
            <a:t>Enhancing collaboration and reporting across hospital teams.</a:t>
          </a:r>
        </a:p>
      </dgm:t>
    </dgm:pt>
    <dgm:pt modelId="{E4631FB7-D57E-4775-B3A0-ECBC497631FC}" type="parTrans" cxnId="{DB8E129B-0544-4792-A82F-EBB638886C55}">
      <dgm:prSet/>
      <dgm:spPr/>
      <dgm:t>
        <a:bodyPr/>
        <a:lstStyle/>
        <a:p>
          <a:endParaRPr lang="en-US"/>
        </a:p>
      </dgm:t>
    </dgm:pt>
    <dgm:pt modelId="{317818F2-4D7A-4340-A236-0C4AFC6B8C5B}" type="sibTrans" cxnId="{DB8E129B-0544-4792-A82F-EBB638886C55}">
      <dgm:prSet/>
      <dgm:spPr/>
      <dgm:t>
        <a:bodyPr/>
        <a:lstStyle/>
        <a:p>
          <a:endParaRPr lang="en-US"/>
        </a:p>
      </dgm:t>
    </dgm:pt>
    <dgm:pt modelId="{5785A509-3D4F-43B8-8589-6FD5775830E8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6 – Using Direct Observation and Feedback to Monitor Team Performance</a:t>
          </a:r>
          <a:br>
            <a:rPr lang="en-US"/>
          </a:br>
          <a:r>
            <a:rPr lang="en-US"/>
            <a:t>Methods to measure staff behavior and safety performance in real settings.</a:t>
          </a:r>
        </a:p>
      </dgm:t>
    </dgm:pt>
    <dgm:pt modelId="{DB6399FF-500E-4842-8BEB-97A7BEBD9281}" type="parTrans" cxnId="{AD74F525-917F-4E66-8911-EF957B9A5F19}">
      <dgm:prSet/>
      <dgm:spPr/>
      <dgm:t>
        <a:bodyPr/>
        <a:lstStyle/>
        <a:p>
          <a:endParaRPr lang="en-US"/>
        </a:p>
      </dgm:t>
    </dgm:pt>
    <dgm:pt modelId="{F15011B5-F735-47AB-91EC-4271D32CA55D}" type="sibTrans" cxnId="{AD74F525-917F-4E66-8911-EF957B9A5F19}">
      <dgm:prSet/>
      <dgm:spPr/>
      <dgm:t>
        <a:bodyPr/>
        <a:lstStyle/>
        <a:p>
          <a:endParaRPr lang="en-US"/>
        </a:p>
      </dgm:t>
    </dgm:pt>
    <dgm:pt modelId="{6641A259-1661-48ED-A22D-E9722E107AA8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7 – Systematic Flow of Information: The Evolution of Walkrounds</a:t>
          </a:r>
          <a:br>
            <a:rPr lang="en-US"/>
          </a:br>
          <a:r>
            <a:rPr lang="en-US"/>
            <a:t>Introduction to hospital walkrounds for communication and continuous safety learning.</a:t>
          </a:r>
        </a:p>
      </dgm:t>
    </dgm:pt>
    <dgm:pt modelId="{E68DE410-2FCB-4FC0-A54C-1DC09F20712C}" type="parTrans" cxnId="{7A05FEC4-E603-4756-90FA-EF8C37A50083}">
      <dgm:prSet/>
      <dgm:spPr/>
      <dgm:t>
        <a:bodyPr/>
        <a:lstStyle/>
        <a:p>
          <a:endParaRPr lang="en-US"/>
        </a:p>
      </dgm:t>
    </dgm:pt>
    <dgm:pt modelId="{6637DA9C-D6C9-4CC0-99EE-68CB30518556}" type="sibTrans" cxnId="{7A05FEC4-E603-4756-90FA-EF8C37A50083}">
      <dgm:prSet/>
      <dgm:spPr/>
      <dgm:t>
        <a:bodyPr/>
        <a:lstStyle/>
        <a:p>
          <a:endParaRPr lang="en-US"/>
        </a:p>
      </dgm:t>
    </dgm:pt>
    <dgm:pt modelId="{F49F2D00-553A-4ADF-8A12-750521E12D5E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8 – Radiation Safety Officer</a:t>
          </a:r>
          <a:br>
            <a:rPr lang="en-US"/>
          </a:br>
          <a:r>
            <a:rPr lang="en-US"/>
            <a:t>Safety standards and practices in radiology and radiation zones.</a:t>
          </a:r>
        </a:p>
      </dgm:t>
    </dgm:pt>
    <dgm:pt modelId="{F78C0377-9195-467E-A792-3AE1BD04E559}" type="parTrans" cxnId="{63C7DF86-A549-4DC2-8C56-97132218338F}">
      <dgm:prSet/>
      <dgm:spPr/>
      <dgm:t>
        <a:bodyPr/>
        <a:lstStyle/>
        <a:p>
          <a:endParaRPr lang="en-US"/>
        </a:p>
      </dgm:t>
    </dgm:pt>
    <dgm:pt modelId="{4F46733D-DB75-41CC-ACB9-5436274A3210}" type="sibTrans" cxnId="{63C7DF86-A549-4DC2-8C56-97132218338F}">
      <dgm:prSet/>
      <dgm:spPr/>
      <dgm:t>
        <a:bodyPr/>
        <a:lstStyle/>
        <a:p>
          <a:endParaRPr lang="en-US"/>
        </a:p>
      </dgm:t>
    </dgm:pt>
    <dgm:pt modelId="{E4B56C3C-E770-45C7-8328-1375999BA979}" type="pres">
      <dgm:prSet presAssocID="{F3F29808-0841-4892-91AB-0BB8F6DDA40C}" presName="root" presStyleCnt="0">
        <dgm:presLayoutVars>
          <dgm:dir/>
          <dgm:resizeHandles val="exact"/>
        </dgm:presLayoutVars>
      </dgm:prSet>
      <dgm:spPr/>
    </dgm:pt>
    <dgm:pt modelId="{F105E365-6FA6-4473-9969-5A84E374411D}" type="pres">
      <dgm:prSet presAssocID="{44C7DB6D-F53A-43A0-B7B7-FFE07FCA8360}" presName="compNode" presStyleCnt="0"/>
      <dgm:spPr/>
    </dgm:pt>
    <dgm:pt modelId="{2681D267-93A6-4718-A56F-22EEA00C621D}" type="pres">
      <dgm:prSet presAssocID="{44C7DB6D-F53A-43A0-B7B7-FFE07FCA8360}" presName="bgRect" presStyleLbl="bgShp" presStyleIdx="0" presStyleCnt="4"/>
      <dgm:spPr/>
    </dgm:pt>
    <dgm:pt modelId="{6A38983B-BEBE-4E9E-A7B3-DCC03202BA06}" type="pres">
      <dgm:prSet presAssocID="{44C7DB6D-F53A-43A0-B7B7-FFE07FCA836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A6BB7AF6-9790-4E54-90CC-6E76BDAA7E03}" type="pres">
      <dgm:prSet presAssocID="{44C7DB6D-F53A-43A0-B7B7-FFE07FCA8360}" presName="spaceRect" presStyleCnt="0"/>
      <dgm:spPr/>
    </dgm:pt>
    <dgm:pt modelId="{D6407274-5B02-48EB-BF56-8624BBB1A301}" type="pres">
      <dgm:prSet presAssocID="{44C7DB6D-F53A-43A0-B7B7-FFE07FCA8360}" presName="parTx" presStyleLbl="revTx" presStyleIdx="0" presStyleCnt="4">
        <dgm:presLayoutVars>
          <dgm:chMax val="0"/>
          <dgm:chPref val="0"/>
        </dgm:presLayoutVars>
      </dgm:prSet>
      <dgm:spPr/>
    </dgm:pt>
    <dgm:pt modelId="{A1B9D493-1F96-47C1-AD9A-403B399413A6}" type="pres">
      <dgm:prSet presAssocID="{317818F2-4D7A-4340-A236-0C4AFC6B8C5B}" presName="sibTrans" presStyleCnt="0"/>
      <dgm:spPr/>
    </dgm:pt>
    <dgm:pt modelId="{E8BEA371-6BD0-42D1-B627-783E3F34FEED}" type="pres">
      <dgm:prSet presAssocID="{5785A509-3D4F-43B8-8589-6FD5775830E8}" presName="compNode" presStyleCnt="0"/>
      <dgm:spPr/>
    </dgm:pt>
    <dgm:pt modelId="{BAC9F0E0-1502-4075-A0DD-55C248B82BDF}" type="pres">
      <dgm:prSet presAssocID="{5785A509-3D4F-43B8-8589-6FD5775830E8}" presName="bgRect" presStyleLbl="bgShp" presStyleIdx="1" presStyleCnt="4"/>
      <dgm:spPr/>
    </dgm:pt>
    <dgm:pt modelId="{9D640826-5D6F-4B44-9180-566A6B5D5DA5}" type="pres">
      <dgm:prSet presAssocID="{5785A509-3D4F-43B8-8589-6FD5775830E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46C08E45-DD84-4302-B009-6E3A8816DE9D}" type="pres">
      <dgm:prSet presAssocID="{5785A509-3D4F-43B8-8589-6FD5775830E8}" presName="spaceRect" presStyleCnt="0"/>
      <dgm:spPr/>
    </dgm:pt>
    <dgm:pt modelId="{5DFC2CD8-C251-4656-BCFE-18E9D5D5894F}" type="pres">
      <dgm:prSet presAssocID="{5785A509-3D4F-43B8-8589-6FD5775830E8}" presName="parTx" presStyleLbl="revTx" presStyleIdx="1" presStyleCnt="4">
        <dgm:presLayoutVars>
          <dgm:chMax val="0"/>
          <dgm:chPref val="0"/>
        </dgm:presLayoutVars>
      </dgm:prSet>
      <dgm:spPr/>
    </dgm:pt>
    <dgm:pt modelId="{F7E3D978-720C-41BC-9C9B-4EB6FB268336}" type="pres">
      <dgm:prSet presAssocID="{F15011B5-F735-47AB-91EC-4271D32CA55D}" presName="sibTrans" presStyleCnt="0"/>
      <dgm:spPr/>
    </dgm:pt>
    <dgm:pt modelId="{951A45C4-EF83-4AD6-A267-2BCF7A9C9419}" type="pres">
      <dgm:prSet presAssocID="{6641A259-1661-48ED-A22D-E9722E107AA8}" presName="compNode" presStyleCnt="0"/>
      <dgm:spPr/>
    </dgm:pt>
    <dgm:pt modelId="{6FC19247-1591-4CC6-A126-DF16C97840F7}" type="pres">
      <dgm:prSet presAssocID="{6641A259-1661-48ED-A22D-E9722E107AA8}" presName="bgRect" presStyleLbl="bgShp" presStyleIdx="2" presStyleCnt="4"/>
      <dgm:spPr/>
    </dgm:pt>
    <dgm:pt modelId="{5D1986BE-D1D7-40FF-B12A-3A26750A3A40}" type="pres">
      <dgm:prSet presAssocID="{6641A259-1661-48ED-A22D-E9722E107AA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930C900C-A44F-4B19-BD9E-D746E840D0FB}" type="pres">
      <dgm:prSet presAssocID="{6641A259-1661-48ED-A22D-E9722E107AA8}" presName="spaceRect" presStyleCnt="0"/>
      <dgm:spPr/>
    </dgm:pt>
    <dgm:pt modelId="{6D9F6868-B74A-4259-AB9E-ADFEB29C1BEF}" type="pres">
      <dgm:prSet presAssocID="{6641A259-1661-48ED-A22D-E9722E107AA8}" presName="parTx" presStyleLbl="revTx" presStyleIdx="2" presStyleCnt="4">
        <dgm:presLayoutVars>
          <dgm:chMax val="0"/>
          <dgm:chPref val="0"/>
        </dgm:presLayoutVars>
      </dgm:prSet>
      <dgm:spPr/>
    </dgm:pt>
    <dgm:pt modelId="{98496B0F-F598-4A9A-9A2D-88ABF9AA8672}" type="pres">
      <dgm:prSet presAssocID="{6637DA9C-D6C9-4CC0-99EE-68CB30518556}" presName="sibTrans" presStyleCnt="0"/>
      <dgm:spPr/>
    </dgm:pt>
    <dgm:pt modelId="{B67A77FE-DA81-43AA-A5F4-3CC6FB772C61}" type="pres">
      <dgm:prSet presAssocID="{F49F2D00-553A-4ADF-8A12-750521E12D5E}" presName="compNode" presStyleCnt="0"/>
      <dgm:spPr/>
    </dgm:pt>
    <dgm:pt modelId="{FE548A87-5442-4B7D-92BD-5EAEBA6DB6B1}" type="pres">
      <dgm:prSet presAssocID="{F49F2D00-553A-4ADF-8A12-750521E12D5E}" presName="bgRect" presStyleLbl="bgShp" presStyleIdx="3" presStyleCnt="4"/>
      <dgm:spPr/>
    </dgm:pt>
    <dgm:pt modelId="{DA7C75C8-5F54-4D9D-9523-501B48AAEA56}" type="pres">
      <dgm:prSet presAssocID="{F49F2D00-553A-4ADF-8A12-750521E12D5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ctive"/>
        </a:ext>
      </dgm:extLst>
    </dgm:pt>
    <dgm:pt modelId="{F0B2EB97-DB99-4768-9555-72E0A360F5DF}" type="pres">
      <dgm:prSet presAssocID="{F49F2D00-553A-4ADF-8A12-750521E12D5E}" presName="spaceRect" presStyleCnt="0"/>
      <dgm:spPr/>
    </dgm:pt>
    <dgm:pt modelId="{814A5C7F-7CA9-4BCD-B850-14DCA8384678}" type="pres">
      <dgm:prSet presAssocID="{F49F2D00-553A-4ADF-8A12-750521E12D5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D74F525-917F-4E66-8911-EF957B9A5F19}" srcId="{F3F29808-0841-4892-91AB-0BB8F6DDA40C}" destId="{5785A509-3D4F-43B8-8589-6FD5775830E8}" srcOrd="1" destOrd="0" parTransId="{DB6399FF-500E-4842-8BEB-97A7BEBD9281}" sibTransId="{F15011B5-F735-47AB-91EC-4271D32CA55D}"/>
    <dgm:cxn modelId="{5C160A2F-95B5-4DAB-8F02-9A90D64C9158}" type="presOf" srcId="{5785A509-3D4F-43B8-8589-6FD5775830E8}" destId="{5DFC2CD8-C251-4656-BCFE-18E9D5D5894F}" srcOrd="0" destOrd="0" presId="urn:microsoft.com/office/officeart/2018/2/layout/IconVerticalSolidList"/>
    <dgm:cxn modelId="{F0341869-143C-435D-9AED-7D991D3D73F1}" type="presOf" srcId="{44C7DB6D-F53A-43A0-B7B7-FFE07FCA8360}" destId="{D6407274-5B02-48EB-BF56-8624BBB1A301}" srcOrd="0" destOrd="0" presId="urn:microsoft.com/office/officeart/2018/2/layout/IconVerticalSolidList"/>
    <dgm:cxn modelId="{5176A250-C4DC-421B-BA74-FCAB0D65CD0B}" type="presOf" srcId="{6641A259-1661-48ED-A22D-E9722E107AA8}" destId="{6D9F6868-B74A-4259-AB9E-ADFEB29C1BEF}" srcOrd="0" destOrd="0" presId="urn:microsoft.com/office/officeart/2018/2/layout/IconVerticalSolidList"/>
    <dgm:cxn modelId="{63C7DF86-A549-4DC2-8C56-97132218338F}" srcId="{F3F29808-0841-4892-91AB-0BB8F6DDA40C}" destId="{F49F2D00-553A-4ADF-8A12-750521E12D5E}" srcOrd="3" destOrd="0" parTransId="{F78C0377-9195-467E-A792-3AE1BD04E559}" sibTransId="{4F46733D-DB75-41CC-ACB9-5436274A3210}"/>
    <dgm:cxn modelId="{C4D6FC97-398B-4A6C-9D72-45132B8F99B2}" type="presOf" srcId="{F3F29808-0841-4892-91AB-0BB8F6DDA40C}" destId="{E4B56C3C-E770-45C7-8328-1375999BA979}" srcOrd="0" destOrd="0" presId="urn:microsoft.com/office/officeart/2018/2/layout/IconVerticalSolidList"/>
    <dgm:cxn modelId="{DB8E129B-0544-4792-A82F-EBB638886C55}" srcId="{F3F29808-0841-4892-91AB-0BB8F6DDA40C}" destId="{44C7DB6D-F53A-43A0-B7B7-FFE07FCA8360}" srcOrd="0" destOrd="0" parTransId="{E4631FB7-D57E-4775-B3A0-ECBC497631FC}" sibTransId="{317818F2-4D7A-4340-A236-0C4AFC6B8C5B}"/>
    <dgm:cxn modelId="{7A05FEC4-E603-4756-90FA-EF8C37A50083}" srcId="{F3F29808-0841-4892-91AB-0BB8F6DDA40C}" destId="{6641A259-1661-48ED-A22D-E9722E107AA8}" srcOrd="2" destOrd="0" parTransId="{E68DE410-2FCB-4FC0-A54C-1DC09F20712C}" sibTransId="{6637DA9C-D6C9-4CC0-99EE-68CB30518556}"/>
    <dgm:cxn modelId="{FBD8BFEF-C792-485B-A45C-114F5D08DDEC}" type="presOf" srcId="{F49F2D00-553A-4ADF-8A12-750521E12D5E}" destId="{814A5C7F-7CA9-4BCD-B850-14DCA8384678}" srcOrd="0" destOrd="0" presId="urn:microsoft.com/office/officeart/2018/2/layout/IconVerticalSolidList"/>
    <dgm:cxn modelId="{D5338572-41C5-4819-A4CA-93BEE7154AAE}" type="presParOf" srcId="{E4B56C3C-E770-45C7-8328-1375999BA979}" destId="{F105E365-6FA6-4473-9969-5A84E374411D}" srcOrd="0" destOrd="0" presId="urn:microsoft.com/office/officeart/2018/2/layout/IconVerticalSolidList"/>
    <dgm:cxn modelId="{89B29F18-F4F9-4DE2-A247-FE91CD737464}" type="presParOf" srcId="{F105E365-6FA6-4473-9969-5A84E374411D}" destId="{2681D267-93A6-4718-A56F-22EEA00C621D}" srcOrd="0" destOrd="0" presId="urn:microsoft.com/office/officeart/2018/2/layout/IconVerticalSolidList"/>
    <dgm:cxn modelId="{F54807FC-C139-4AB9-8C6F-F652588992B9}" type="presParOf" srcId="{F105E365-6FA6-4473-9969-5A84E374411D}" destId="{6A38983B-BEBE-4E9E-A7B3-DCC03202BA06}" srcOrd="1" destOrd="0" presId="urn:microsoft.com/office/officeart/2018/2/layout/IconVerticalSolidList"/>
    <dgm:cxn modelId="{4DB6BC96-4193-4255-B5E2-D36655A4AA46}" type="presParOf" srcId="{F105E365-6FA6-4473-9969-5A84E374411D}" destId="{A6BB7AF6-9790-4E54-90CC-6E76BDAA7E03}" srcOrd="2" destOrd="0" presId="urn:microsoft.com/office/officeart/2018/2/layout/IconVerticalSolidList"/>
    <dgm:cxn modelId="{DB2276C7-0CBD-4AF8-93D3-9C4B57142A8A}" type="presParOf" srcId="{F105E365-6FA6-4473-9969-5A84E374411D}" destId="{D6407274-5B02-48EB-BF56-8624BBB1A301}" srcOrd="3" destOrd="0" presId="urn:microsoft.com/office/officeart/2018/2/layout/IconVerticalSolidList"/>
    <dgm:cxn modelId="{8333522E-9D8B-407F-BDC0-F271080EBB99}" type="presParOf" srcId="{E4B56C3C-E770-45C7-8328-1375999BA979}" destId="{A1B9D493-1F96-47C1-AD9A-403B399413A6}" srcOrd="1" destOrd="0" presId="urn:microsoft.com/office/officeart/2018/2/layout/IconVerticalSolidList"/>
    <dgm:cxn modelId="{97C2DF05-7314-43F1-A3E5-2EA29D376254}" type="presParOf" srcId="{E4B56C3C-E770-45C7-8328-1375999BA979}" destId="{E8BEA371-6BD0-42D1-B627-783E3F34FEED}" srcOrd="2" destOrd="0" presId="urn:microsoft.com/office/officeart/2018/2/layout/IconVerticalSolidList"/>
    <dgm:cxn modelId="{3F5BB28F-8B40-475B-AAB4-57F2DA958EEE}" type="presParOf" srcId="{E8BEA371-6BD0-42D1-B627-783E3F34FEED}" destId="{BAC9F0E0-1502-4075-A0DD-55C248B82BDF}" srcOrd="0" destOrd="0" presId="urn:microsoft.com/office/officeart/2018/2/layout/IconVerticalSolidList"/>
    <dgm:cxn modelId="{E7006383-345A-409D-8B39-A4E37C6B9ADC}" type="presParOf" srcId="{E8BEA371-6BD0-42D1-B627-783E3F34FEED}" destId="{9D640826-5D6F-4B44-9180-566A6B5D5DA5}" srcOrd="1" destOrd="0" presId="urn:microsoft.com/office/officeart/2018/2/layout/IconVerticalSolidList"/>
    <dgm:cxn modelId="{FF8DA4D8-73FE-4589-9E16-E4C79BF250FD}" type="presParOf" srcId="{E8BEA371-6BD0-42D1-B627-783E3F34FEED}" destId="{46C08E45-DD84-4302-B009-6E3A8816DE9D}" srcOrd="2" destOrd="0" presId="urn:microsoft.com/office/officeart/2018/2/layout/IconVerticalSolidList"/>
    <dgm:cxn modelId="{E38A05B9-A8EF-43EA-B7A7-0CC86DC40ED2}" type="presParOf" srcId="{E8BEA371-6BD0-42D1-B627-783E3F34FEED}" destId="{5DFC2CD8-C251-4656-BCFE-18E9D5D5894F}" srcOrd="3" destOrd="0" presId="urn:microsoft.com/office/officeart/2018/2/layout/IconVerticalSolidList"/>
    <dgm:cxn modelId="{7C49F14B-D76A-4237-8893-CD647BBDFE49}" type="presParOf" srcId="{E4B56C3C-E770-45C7-8328-1375999BA979}" destId="{F7E3D978-720C-41BC-9C9B-4EB6FB268336}" srcOrd="3" destOrd="0" presId="urn:microsoft.com/office/officeart/2018/2/layout/IconVerticalSolidList"/>
    <dgm:cxn modelId="{CC27F53D-36E5-4A1B-9572-5E34DD956404}" type="presParOf" srcId="{E4B56C3C-E770-45C7-8328-1375999BA979}" destId="{951A45C4-EF83-4AD6-A267-2BCF7A9C9419}" srcOrd="4" destOrd="0" presId="urn:microsoft.com/office/officeart/2018/2/layout/IconVerticalSolidList"/>
    <dgm:cxn modelId="{A583D389-45FE-4C58-B05E-E4B7170874EF}" type="presParOf" srcId="{951A45C4-EF83-4AD6-A267-2BCF7A9C9419}" destId="{6FC19247-1591-4CC6-A126-DF16C97840F7}" srcOrd="0" destOrd="0" presId="urn:microsoft.com/office/officeart/2018/2/layout/IconVerticalSolidList"/>
    <dgm:cxn modelId="{77210514-2957-4DC2-A635-36BAA7E9AD0A}" type="presParOf" srcId="{951A45C4-EF83-4AD6-A267-2BCF7A9C9419}" destId="{5D1986BE-D1D7-40FF-B12A-3A26750A3A40}" srcOrd="1" destOrd="0" presId="urn:microsoft.com/office/officeart/2018/2/layout/IconVerticalSolidList"/>
    <dgm:cxn modelId="{CF8C7FF3-0ADB-402C-84C2-6463EA6E1468}" type="presParOf" srcId="{951A45C4-EF83-4AD6-A267-2BCF7A9C9419}" destId="{930C900C-A44F-4B19-BD9E-D746E840D0FB}" srcOrd="2" destOrd="0" presId="urn:microsoft.com/office/officeart/2018/2/layout/IconVerticalSolidList"/>
    <dgm:cxn modelId="{CD08AA7A-C9EC-450E-8FDD-476595AC74E8}" type="presParOf" srcId="{951A45C4-EF83-4AD6-A267-2BCF7A9C9419}" destId="{6D9F6868-B74A-4259-AB9E-ADFEB29C1BEF}" srcOrd="3" destOrd="0" presId="urn:microsoft.com/office/officeart/2018/2/layout/IconVerticalSolidList"/>
    <dgm:cxn modelId="{894F097E-BCE5-4AA4-AFC7-AF2C78F0AFC7}" type="presParOf" srcId="{E4B56C3C-E770-45C7-8328-1375999BA979}" destId="{98496B0F-F598-4A9A-9A2D-88ABF9AA8672}" srcOrd="5" destOrd="0" presId="urn:microsoft.com/office/officeart/2018/2/layout/IconVerticalSolidList"/>
    <dgm:cxn modelId="{4170C273-FA2E-4F36-BC4E-31557629C9FC}" type="presParOf" srcId="{E4B56C3C-E770-45C7-8328-1375999BA979}" destId="{B67A77FE-DA81-43AA-A5F4-3CC6FB772C61}" srcOrd="6" destOrd="0" presId="urn:microsoft.com/office/officeart/2018/2/layout/IconVerticalSolidList"/>
    <dgm:cxn modelId="{A0934AD5-A488-40E3-9A5A-85F3661E512D}" type="presParOf" srcId="{B67A77FE-DA81-43AA-A5F4-3CC6FB772C61}" destId="{FE548A87-5442-4B7D-92BD-5EAEBA6DB6B1}" srcOrd="0" destOrd="0" presId="urn:microsoft.com/office/officeart/2018/2/layout/IconVerticalSolidList"/>
    <dgm:cxn modelId="{15D96F4C-AC3C-4D40-85D8-6D658E7C2338}" type="presParOf" srcId="{B67A77FE-DA81-43AA-A5F4-3CC6FB772C61}" destId="{DA7C75C8-5F54-4D9D-9523-501B48AAEA56}" srcOrd="1" destOrd="0" presId="urn:microsoft.com/office/officeart/2018/2/layout/IconVerticalSolidList"/>
    <dgm:cxn modelId="{B6B99B00-5675-4CE3-B4BA-F9F49AD4B669}" type="presParOf" srcId="{B67A77FE-DA81-43AA-A5F4-3CC6FB772C61}" destId="{F0B2EB97-DB99-4768-9555-72E0A360F5DF}" srcOrd="2" destOrd="0" presId="urn:microsoft.com/office/officeart/2018/2/layout/IconVerticalSolidList"/>
    <dgm:cxn modelId="{0FF63710-5BE8-4CC0-991E-F231AD98A6C5}" type="presParOf" srcId="{B67A77FE-DA81-43AA-A5F4-3CC6FB772C61}" destId="{814A5C7F-7CA9-4BCD-B850-14DCA838467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4C2A0A-54F3-4C8E-91D8-EEB8BB8DD47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AC4662E-E070-48F5-A1FB-FE26BDC85761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9 – Hospital Safety</a:t>
          </a:r>
          <a:br>
            <a:rPr lang="en-US"/>
          </a:br>
          <a:r>
            <a:rPr lang="en-US"/>
            <a:t>Broad overview of hospital-wide safety concerns and proactive practices.</a:t>
          </a:r>
        </a:p>
      </dgm:t>
    </dgm:pt>
    <dgm:pt modelId="{8E53CA8D-8D19-4189-9668-0D2BFAB95D62}" type="parTrans" cxnId="{4C95EE2A-C067-4F76-BD6B-420A1D6C7B33}">
      <dgm:prSet/>
      <dgm:spPr/>
      <dgm:t>
        <a:bodyPr/>
        <a:lstStyle/>
        <a:p>
          <a:endParaRPr lang="en-US"/>
        </a:p>
      </dgm:t>
    </dgm:pt>
    <dgm:pt modelId="{95A1256B-F8B6-4FF7-A52A-CE048C29058A}" type="sibTrans" cxnId="{4C95EE2A-C067-4F76-BD6B-420A1D6C7B33}">
      <dgm:prSet/>
      <dgm:spPr/>
      <dgm:t>
        <a:bodyPr/>
        <a:lstStyle/>
        <a:p>
          <a:endParaRPr lang="en-US"/>
        </a:p>
      </dgm:t>
    </dgm:pt>
    <dgm:pt modelId="{693A7807-7171-4577-BCF6-3808376D8B9F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10 – Hospital Safety Assessment</a:t>
          </a:r>
          <a:br>
            <a:rPr lang="en-US"/>
          </a:br>
          <a:r>
            <a:rPr lang="en-US"/>
            <a:t>How to conduct risk assessments, inspections, and audits.</a:t>
          </a:r>
        </a:p>
      </dgm:t>
    </dgm:pt>
    <dgm:pt modelId="{77844FDD-E7CB-41B2-88EE-9E919D587807}" type="parTrans" cxnId="{4196C04B-606C-4183-A6F9-F2FE29F642D2}">
      <dgm:prSet/>
      <dgm:spPr/>
      <dgm:t>
        <a:bodyPr/>
        <a:lstStyle/>
        <a:p>
          <a:endParaRPr lang="en-US"/>
        </a:p>
      </dgm:t>
    </dgm:pt>
    <dgm:pt modelId="{C38E47D0-38C2-43F5-B511-0FCE6EBE9A0D}" type="sibTrans" cxnId="{4196C04B-606C-4183-A6F9-F2FE29F642D2}">
      <dgm:prSet/>
      <dgm:spPr/>
      <dgm:t>
        <a:bodyPr/>
        <a:lstStyle/>
        <a:p>
          <a:endParaRPr lang="en-US"/>
        </a:p>
      </dgm:t>
    </dgm:pt>
    <dgm:pt modelId="{C5377277-A63E-4D4E-9441-AAE5FD14AE27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11 – Occupational Health Hazards in Hospitals</a:t>
          </a:r>
          <a:br>
            <a:rPr lang="en-US"/>
          </a:br>
          <a:r>
            <a:rPr lang="en-US"/>
            <a:t>Understanding workplace risks like infections, sharps, stress, and chemical exposure.</a:t>
          </a:r>
        </a:p>
      </dgm:t>
    </dgm:pt>
    <dgm:pt modelId="{F949E8D8-1102-4E6C-A440-ACE2378BE337}" type="parTrans" cxnId="{48D57179-0AF9-4A93-AFF4-B9DF0BA24431}">
      <dgm:prSet/>
      <dgm:spPr/>
      <dgm:t>
        <a:bodyPr/>
        <a:lstStyle/>
        <a:p>
          <a:endParaRPr lang="en-US"/>
        </a:p>
      </dgm:t>
    </dgm:pt>
    <dgm:pt modelId="{25DF0CD8-8450-42AF-891B-09CC1AFBE9AC}" type="sibTrans" cxnId="{48D57179-0AF9-4A93-AFF4-B9DF0BA24431}">
      <dgm:prSet/>
      <dgm:spPr/>
      <dgm:t>
        <a:bodyPr/>
        <a:lstStyle/>
        <a:p>
          <a:endParaRPr lang="en-US"/>
        </a:p>
      </dgm:t>
    </dgm:pt>
    <dgm:pt modelId="{D0848A66-01A6-49DD-BC43-BAFDD1E118DD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12 – Building and Sustaining a Learning System – From Theory to Action</a:t>
          </a:r>
          <a:br>
            <a:rPr lang="en-US"/>
          </a:br>
          <a:r>
            <a:rPr lang="en-US"/>
            <a:t>Create a culture of continuous improvement and learning from safety incidents.</a:t>
          </a:r>
        </a:p>
      </dgm:t>
    </dgm:pt>
    <dgm:pt modelId="{8BAE2564-8A0B-435C-ACF3-AA3B10C12C8F}" type="parTrans" cxnId="{6A7B360F-C095-4BAD-B006-76B43A7BA515}">
      <dgm:prSet/>
      <dgm:spPr/>
      <dgm:t>
        <a:bodyPr/>
        <a:lstStyle/>
        <a:p>
          <a:endParaRPr lang="en-US"/>
        </a:p>
      </dgm:t>
    </dgm:pt>
    <dgm:pt modelId="{FED32E67-7783-456A-A241-0E8C3F16DD9C}" type="sibTrans" cxnId="{6A7B360F-C095-4BAD-B006-76B43A7BA515}">
      <dgm:prSet/>
      <dgm:spPr/>
      <dgm:t>
        <a:bodyPr/>
        <a:lstStyle/>
        <a:p>
          <a:endParaRPr lang="en-US"/>
        </a:p>
      </dgm:t>
    </dgm:pt>
    <dgm:pt modelId="{54C9F501-EF73-44C6-A110-D76336D9DFA6}" type="pres">
      <dgm:prSet presAssocID="{684C2A0A-54F3-4C8E-91D8-EEB8BB8DD47C}" presName="outerComposite" presStyleCnt="0">
        <dgm:presLayoutVars>
          <dgm:chMax val="5"/>
          <dgm:dir/>
          <dgm:resizeHandles val="exact"/>
        </dgm:presLayoutVars>
      </dgm:prSet>
      <dgm:spPr/>
    </dgm:pt>
    <dgm:pt modelId="{81098557-18DF-4BD0-AA84-C1544F7E80CD}" type="pres">
      <dgm:prSet presAssocID="{684C2A0A-54F3-4C8E-91D8-EEB8BB8DD47C}" presName="dummyMaxCanvas" presStyleCnt="0">
        <dgm:presLayoutVars/>
      </dgm:prSet>
      <dgm:spPr/>
    </dgm:pt>
    <dgm:pt modelId="{A90D2EEF-EEFD-4AC7-8954-259ED8E8F7A2}" type="pres">
      <dgm:prSet presAssocID="{684C2A0A-54F3-4C8E-91D8-EEB8BB8DD47C}" presName="FourNodes_1" presStyleLbl="node1" presStyleIdx="0" presStyleCnt="4">
        <dgm:presLayoutVars>
          <dgm:bulletEnabled val="1"/>
        </dgm:presLayoutVars>
      </dgm:prSet>
      <dgm:spPr/>
    </dgm:pt>
    <dgm:pt modelId="{6BDCAF04-1565-40F7-894C-5EC955CE8C51}" type="pres">
      <dgm:prSet presAssocID="{684C2A0A-54F3-4C8E-91D8-EEB8BB8DD47C}" presName="FourNodes_2" presStyleLbl="node1" presStyleIdx="1" presStyleCnt="4">
        <dgm:presLayoutVars>
          <dgm:bulletEnabled val="1"/>
        </dgm:presLayoutVars>
      </dgm:prSet>
      <dgm:spPr/>
    </dgm:pt>
    <dgm:pt modelId="{ECECE741-3112-4E6A-9CB4-9C5E459B0342}" type="pres">
      <dgm:prSet presAssocID="{684C2A0A-54F3-4C8E-91D8-EEB8BB8DD47C}" presName="FourNodes_3" presStyleLbl="node1" presStyleIdx="2" presStyleCnt="4">
        <dgm:presLayoutVars>
          <dgm:bulletEnabled val="1"/>
        </dgm:presLayoutVars>
      </dgm:prSet>
      <dgm:spPr/>
    </dgm:pt>
    <dgm:pt modelId="{EA055C6C-59A0-447D-A4C4-6BD3A3C7A816}" type="pres">
      <dgm:prSet presAssocID="{684C2A0A-54F3-4C8E-91D8-EEB8BB8DD47C}" presName="FourNodes_4" presStyleLbl="node1" presStyleIdx="3" presStyleCnt="4">
        <dgm:presLayoutVars>
          <dgm:bulletEnabled val="1"/>
        </dgm:presLayoutVars>
      </dgm:prSet>
      <dgm:spPr/>
    </dgm:pt>
    <dgm:pt modelId="{5573CDD4-8B86-4098-8AFC-543479A6123D}" type="pres">
      <dgm:prSet presAssocID="{684C2A0A-54F3-4C8E-91D8-EEB8BB8DD47C}" presName="FourConn_1-2" presStyleLbl="fgAccFollowNode1" presStyleIdx="0" presStyleCnt="3">
        <dgm:presLayoutVars>
          <dgm:bulletEnabled val="1"/>
        </dgm:presLayoutVars>
      </dgm:prSet>
      <dgm:spPr/>
    </dgm:pt>
    <dgm:pt modelId="{C945D546-3467-4DB8-B3D6-45F0E90B3D73}" type="pres">
      <dgm:prSet presAssocID="{684C2A0A-54F3-4C8E-91D8-EEB8BB8DD47C}" presName="FourConn_2-3" presStyleLbl="fgAccFollowNode1" presStyleIdx="1" presStyleCnt="3">
        <dgm:presLayoutVars>
          <dgm:bulletEnabled val="1"/>
        </dgm:presLayoutVars>
      </dgm:prSet>
      <dgm:spPr/>
    </dgm:pt>
    <dgm:pt modelId="{646B114D-0E9B-41C8-844F-6CE42FB5FA38}" type="pres">
      <dgm:prSet presAssocID="{684C2A0A-54F3-4C8E-91D8-EEB8BB8DD47C}" presName="FourConn_3-4" presStyleLbl="fgAccFollowNode1" presStyleIdx="2" presStyleCnt="3">
        <dgm:presLayoutVars>
          <dgm:bulletEnabled val="1"/>
        </dgm:presLayoutVars>
      </dgm:prSet>
      <dgm:spPr/>
    </dgm:pt>
    <dgm:pt modelId="{F889CF2A-D501-4C6F-B832-D4ACF71C4EFA}" type="pres">
      <dgm:prSet presAssocID="{684C2A0A-54F3-4C8E-91D8-EEB8BB8DD47C}" presName="FourNodes_1_text" presStyleLbl="node1" presStyleIdx="3" presStyleCnt="4">
        <dgm:presLayoutVars>
          <dgm:bulletEnabled val="1"/>
        </dgm:presLayoutVars>
      </dgm:prSet>
      <dgm:spPr/>
    </dgm:pt>
    <dgm:pt modelId="{78F74B8B-FC4D-412F-9122-15E22A31E774}" type="pres">
      <dgm:prSet presAssocID="{684C2A0A-54F3-4C8E-91D8-EEB8BB8DD47C}" presName="FourNodes_2_text" presStyleLbl="node1" presStyleIdx="3" presStyleCnt="4">
        <dgm:presLayoutVars>
          <dgm:bulletEnabled val="1"/>
        </dgm:presLayoutVars>
      </dgm:prSet>
      <dgm:spPr/>
    </dgm:pt>
    <dgm:pt modelId="{8BBE6E04-CE43-4488-A542-CEFA9B55D334}" type="pres">
      <dgm:prSet presAssocID="{684C2A0A-54F3-4C8E-91D8-EEB8BB8DD47C}" presName="FourNodes_3_text" presStyleLbl="node1" presStyleIdx="3" presStyleCnt="4">
        <dgm:presLayoutVars>
          <dgm:bulletEnabled val="1"/>
        </dgm:presLayoutVars>
      </dgm:prSet>
      <dgm:spPr/>
    </dgm:pt>
    <dgm:pt modelId="{A6C6942E-F32F-441E-8B36-17C5F2B3A0A7}" type="pres">
      <dgm:prSet presAssocID="{684C2A0A-54F3-4C8E-91D8-EEB8BB8DD47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A7B360F-C095-4BAD-B006-76B43A7BA515}" srcId="{684C2A0A-54F3-4C8E-91D8-EEB8BB8DD47C}" destId="{D0848A66-01A6-49DD-BC43-BAFDD1E118DD}" srcOrd="3" destOrd="0" parTransId="{8BAE2564-8A0B-435C-ACF3-AA3B10C12C8F}" sibTransId="{FED32E67-7783-456A-A241-0E8C3F16DD9C}"/>
    <dgm:cxn modelId="{4C95EE2A-C067-4F76-BD6B-420A1D6C7B33}" srcId="{684C2A0A-54F3-4C8E-91D8-EEB8BB8DD47C}" destId="{1AC4662E-E070-48F5-A1FB-FE26BDC85761}" srcOrd="0" destOrd="0" parTransId="{8E53CA8D-8D19-4189-9668-0D2BFAB95D62}" sibTransId="{95A1256B-F8B6-4FF7-A52A-CE048C29058A}"/>
    <dgm:cxn modelId="{ECD9732B-6B73-4E75-9F72-9AEF6E8115BE}" type="presOf" srcId="{D0848A66-01A6-49DD-BC43-BAFDD1E118DD}" destId="{EA055C6C-59A0-447D-A4C4-6BD3A3C7A816}" srcOrd="0" destOrd="0" presId="urn:microsoft.com/office/officeart/2005/8/layout/vProcess5"/>
    <dgm:cxn modelId="{5C8C1439-A72C-4D58-8373-1F2DAF382622}" type="presOf" srcId="{693A7807-7171-4577-BCF6-3808376D8B9F}" destId="{78F74B8B-FC4D-412F-9122-15E22A31E774}" srcOrd="1" destOrd="0" presId="urn:microsoft.com/office/officeart/2005/8/layout/vProcess5"/>
    <dgm:cxn modelId="{F8AB2C41-708A-41DB-B59D-A09AE14B7CCB}" type="presOf" srcId="{25DF0CD8-8450-42AF-891B-09CC1AFBE9AC}" destId="{646B114D-0E9B-41C8-844F-6CE42FB5FA38}" srcOrd="0" destOrd="0" presId="urn:microsoft.com/office/officeart/2005/8/layout/vProcess5"/>
    <dgm:cxn modelId="{BD456B64-BB45-4054-9890-172C42132FCC}" type="presOf" srcId="{684C2A0A-54F3-4C8E-91D8-EEB8BB8DD47C}" destId="{54C9F501-EF73-44C6-A110-D76336D9DFA6}" srcOrd="0" destOrd="0" presId="urn:microsoft.com/office/officeart/2005/8/layout/vProcess5"/>
    <dgm:cxn modelId="{4196C04B-606C-4183-A6F9-F2FE29F642D2}" srcId="{684C2A0A-54F3-4C8E-91D8-EEB8BB8DD47C}" destId="{693A7807-7171-4577-BCF6-3808376D8B9F}" srcOrd="1" destOrd="0" parTransId="{77844FDD-E7CB-41B2-88EE-9E919D587807}" sibTransId="{C38E47D0-38C2-43F5-B511-0FCE6EBE9A0D}"/>
    <dgm:cxn modelId="{AB840B4C-1778-40C1-AF88-21BE6A5C5023}" type="presOf" srcId="{C38E47D0-38C2-43F5-B511-0FCE6EBE9A0D}" destId="{C945D546-3467-4DB8-B3D6-45F0E90B3D73}" srcOrd="0" destOrd="0" presId="urn:microsoft.com/office/officeart/2005/8/layout/vProcess5"/>
    <dgm:cxn modelId="{48D57179-0AF9-4A93-AFF4-B9DF0BA24431}" srcId="{684C2A0A-54F3-4C8E-91D8-EEB8BB8DD47C}" destId="{C5377277-A63E-4D4E-9441-AAE5FD14AE27}" srcOrd="2" destOrd="0" parTransId="{F949E8D8-1102-4E6C-A440-ACE2378BE337}" sibTransId="{25DF0CD8-8450-42AF-891B-09CC1AFBE9AC}"/>
    <dgm:cxn modelId="{433ACC7E-0F2C-44C3-92D9-6C0E2D4D1908}" type="presOf" srcId="{95A1256B-F8B6-4FF7-A52A-CE048C29058A}" destId="{5573CDD4-8B86-4098-8AFC-543479A6123D}" srcOrd="0" destOrd="0" presId="urn:microsoft.com/office/officeart/2005/8/layout/vProcess5"/>
    <dgm:cxn modelId="{A4B773A4-E14F-41F1-A6EB-4E986BD8A4F7}" type="presOf" srcId="{1AC4662E-E070-48F5-A1FB-FE26BDC85761}" destId="{F889CF2A-D501-4C6F-B832-D4ACF71C4EFA}" srcOrd="1" destOrd="0" presId="urn:microsoft.com/office/officeart/2005/8/layout/vProcess5"/>
    <dgm:cxn modelId="{3CEF8AB2-A106-483C-8B70-2B92C1341337}" type="presOf" srcId="{1AC4662E-E070-48F5-A1FB-FE26BDC85761}" destId="{A90D2EEF-EEFD-4AC7-8954-259ED8E8F7A2}" srcOrd="0" destOrd="0" presId="urn:microsoft.com/office/officeart/2005/8/layout/vProcess5"/>
    <dgm:cxn modelId="{7887F5D0-E4E4-41D3-BEE9-28FF19294F52}" type="presOf" srcId="{C5377277-A63E-4D4E-9441-AAE5FD14AE27}" destId="{ECECE741-3112-4E6A-9CB4-9C5E459B0342}" srcOrd="0" destOrd="0" presId="urn:microsoft.com/office/officeart/2005/8/layout/vProcess5"/>
    <dgm:cxn modelId="{944696D3-F6AD-41A7-BDEF-8E56A0DF2C9F}" type="presOf" srcId="{D0848A66-01A6-49DD-BC43-BAFDD1E118DD}" destId="{A6C6942E-F32F-441E-8B36-17C5F2B3A0A7}" srcOrd="1" destOrd="0" presId="urn:microsoft.com/office/officeart/2005/8/layout/vProcess5"/>
    <dgm:cxn modelId="{7487F2E8-9C55-41AE-AF23-D2786B080E22}" type="presOf" srcId="{C5377277-A63E-4D4E-9441-AAE5FD14AE27}" destId="{8BBE6E04-CE43-4488-A542-CEFA9B55D334}" srcOrd="1" destOrd="0" presId="urn:microsoft.com/office/officeart/2005/8/layout/vProcess5"/>
    <dgm:cxn modelId="{2B0690F6-6FC2-46E5-9956-FAFBD1DBAA2F}" type="presOf" srcId="{693A7807-7171-4577-BCF6-3808376D8B9F}" destId="{6BDCAF04-1565-40F7-894C-5EC955CE8C51}" srcOrd="0" destOrd="0" presId="urn:microsoft.com/office/officeart/2005/8/layout/vProcess5"/>
    <dgm:cxn modelId="{7B2A8367-ECF6-416A-8F82-779B67CF8319}" type="presParOf" srcId="{54C9F501-EF73-44C6-A110-D76336D9DFA6}" destId="{81098557-18DF-4BD0-AA84-C1544F7E80CD}" srcOrd="0" destOrd="0" presId="urn:microsoft.com/office/officeart/2005/8/layout/vProcess5"/>
    <dgm:cxn modelId="{D1F57E57-E495-488D-BDC5-25A7DC1BE8DF}" type="presParOf" srcId="{54C9F501-EF73-44C6-A110-D76336D9DFA6}" destId="{A90D2EEF-EEFD-4AC7-8954-259ED8E8F7A2}" srcOrd="1" destOrd="0" presId="urn:microsoft.com/office/officeart/2005/8/layout/vProcess5"/>
    <dgm:cxn modelId="{CC944B30-7CF1-45A2-ACFC-FCAC0DC8AB59}" type="presParOf" srcId="{54C9F501-EF73-44C6-A110-D76336D9DFA6}" destId="{6BDCAF04-1565-40F7-894C-5EC955CE8C51}" srcOrd="2" destOrd="0" presId="urn:microsoft.com/office/officeart/2005/8/layout/vProcess5"/>
    <dgm:cxn modelId="{B85C83B3-C179-4621-AE08-070B51B262D4}" type="presParOf" srcId="{54C9F501-EF73-44C6-A110-D76336D9DFA6}" destId="{ECECE741-3112-4E6A-9CB4-9C5E459B0342}" srcOrd="3" destOrd="0" presId="urn:microsoft.com/office/officeart/2005/8/layout/vProcess5"/>
    <dgm:cxn modelId="{7A2CFD87-04DB-4581-96E8-06ED5D7888B7}" type="presParOf" srcId="{54C9F501-EF73-44C6-A110-D76336D9DFA6}" destId="{EA055C6C-59A0-447D-A4C4-6BD3A3C7A816}" srcOrd="4" destOrd="0" presId="urn:microsoft.com/office/officeart/2005/8/layout/vProcess5"/>
    <dgm:cxn modelId="{04BC9010-3571-402C-811C-1A547DEFCBA8}" type="presParOf" srcId="{54C9F501-EF73-44C6-A110-D76336D9DFA6}" destId="{5573CDD4-8B86-4098-8AFC-543479A6123D}" srcOrd="5" destOrd="0" presId="urn:microsoft.com/office/officeart/2005/8/layout/vProcess5"/>
    <dgm:cxn modelId="{5C265DE6-72DE-433F-B103-684F0455C559}" type="presParOf" srcId="{54C9F501-EF73-44C6-A110-D76336D9DFA6}" destId="{C945D546-3467-4DB8-B3D6-45F0E90B3D73}" srcOrd="6" destOrd="0" presId="urn:microsoft.com/office/officeart/2005/8/layout/vProcess5"/>
    <dgm:cxn modelId="{22AF149D-B324-4191-AF50-6D6B326B189F}" type="presParOf" srcId="{54C9F501-EF73-44C6-A110-D76336D9DFA6}" destId="{646B114D-0E9B-41C8-844F-6CE42FB5FA38}" srcOrd="7" destOrd="0" presId="urn:microsoft.com/office/officeart/2005/8/layout/vProcess5"/>
    <dgm:cxn modelId="{01386248-0841-445B-B2F7-EE10FE60FF48}" type="presParOf" srcId="{54C9F501-EF73-44C6-A110-D76336D9DFA6}" destId="{F889CF2A-D501-4C6F-B832-D4ACF71C4EFA}" srcOrd="8" destOrd="0" presId="urn:microsoft.com/office/officeart/2005/8/layout/vProcess5"/>
    <dgm:cxn modelId="{38B1DBBB-D0EE-466C-AC4E-B243D300B874}" type="presParOf" srcId="{54C9F501-EF73-44C6-A110-D76336D9DFA6}" destId="{78F74B8B-FC4D-412F-9122-15E22A31E774}" srcOrd="9" destOrd="0" presId="urn:microsoft.com/office/officeart/2005/8/layout/vProcess5"/>
    <dgm:cxn modelId="{A4164B49-982F-49B9-BA26-C855B2897E2C}" type="presParOf" srcId="{54C9F501-EF73-44C6-A110-D76336D9DFA6}" destId="{8BBE6E04-CE43-4488-A542-CEFA9B55D334}" srcOrd="10" destOrd="0" presId="urn:microsoft.com/office/officeart/2005/8/layout/vProcess5"/>
    <dgm:cxn modelId="{920EBF0E-DC12-4795-9662-DEAA03FC3840}" type="presParOf" srcId="{54C9F501-EF73-44C6-A110-D76336D9DFA6}" destId="{A6C6942E-F32F-441E-8B36-17C5F2B3A0A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01AF3D-9B8A-4FD9-903B-3C1404FF342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9E1D73-3D36-4E15-AC3C-DA7E1AC26A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🌍 Designed for hospital staff, safety leaders &amp; NABH consultants</a:t>
          </a:r>
        </a:p>
      </dgm:t>
    </dgm:pt>
    <dgm:pt modelId="{C36CF95A-5761-4BB8-847F-7D8081306488}" type="parTrans" cxnId="{A102E1CC-AE6A-418F-8CF6-72F3C00906C9}">
      <dgm:prSet/>
      <dgm:spPr/>
      <dgm:t>
        <a:bodyPr/>
        <a:lstStyle/>
        <a:p>
          <a:endParaRPr lang="en-US"/>
        </a:p>
      </dgm:t>
    </dgm:pt>
    <dgm:pt modelId="{D5325DB4-D16C-4280-B99F-D288D0BF28E6}" type="sibTrans" cxnId="{A102E1CC-AE6A-418F-8CF6-72F3C00906C9}">
      <dgm:prSet/>
      <dgm:spPr/>
      <dgm:t>
        <a:bodyPr/>
        <a:lstStyle/>
        <a:p>
          <a:endParaRPr lang="en-US"/>
        </a:p>
      </dgm:t>
    </dgm:pt>
    <dgm:pt modelId="{EB5401F8-1F65-4BA4-9B29-2CFBD2FE43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D91755C9-7C0B-436B-936D-A918AF97D227}" type="parTrans" cxnId="{C5F729F6-6D4F-4034-B998-135DF858917D}">
      <dgm:prSet/>
      <dgm:spPr/>
      <dgm:t>
        <a:bodyPr/>
        <a:lstStyle/>
        <a:p>
          <a:endParaRPr lang="en-US"/>
        </a:p>
      </dgm:t>
    </dgm:pt>
    <dgm:pt modelId="{2650C420-D917-4C95-9B6D-AEAEFA0068E4}" type="sibTrans" cxnId="{C5F729F6-6D4F-4034-B998-135DF858917D}">
      <dgm:prSet/>
      <dgm:spPr/>
      <dgm:t>
        <a:bodyPr/>
        <a:lstStyle/>
        <a:p>
          <a:endParaRPr lang="en-US"/>
        </a:p>
      </dgm:t>
    </dgm:pt>
    <dgm:pt modelId="{84986191-8CE2-49B4-8E4D-F132D694A628}" type="pres">
      <dgm:prSet presAssocID="{5001AF3D-9B8A-4FD9-903B-3C1404FF3425}" presName="root" presStyleCnt="0">
        <dgm:presLayoutVars>
          <dgm:dir/>
          <dgm:resizeHandles val="exact"/>
        </dgm:presLayoutVars>
      </dgm:prSet>
      <dgm:spPr/>
    </dgm:pt>
    <dgm:pt modelId="{4583E145-FF0A-4B8D-BF3C-367325C2762E}" type="pres">
      <dgm:prSet presAssocID="{239E1D73-3D36-4E15-AC3C-DA7E1AC26A41}" presName="compNode" presStyleCnt="0"/>
      <dgm:spPr/>
    </dgm:pt>
    <dgm:pt modelId="{20FE276C-D6AE-4447-BDB6-8EEFA8767963}" type="pres">
      <dgm:prSet presAssocID="{239E1D73-3D36-4E15-AC3C-DA7E1AC26A41}" presName="bgRect" presStyleLbl="bgShp" presStyleIdx="0" presStyleCnt="2"/>
      <dgm:spPr/>
    </dgm:pt>
    <dgm:pt modelId="{C44E5E36-3B0D-4BEC-BCDD-C748AC51F1E6}" type="pres">
      <dgm:prSet presAssocID="{239E1D73-3D36-4E15-AC3C-DA7E1AC26A41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51826C29-043B-4463-8100-A33AF13373F5}" type="pres">
      <dgm:prSet presAssocID="{239E1D73-3D36-4E15-AC3C-DA7E1AC26A41}" presName="spaceRect" presStyleCnt="0"/>
      <dgm:spPr/>
    </dgm:pt>
    <dgm:pt modelId="{1025D1E1-48BC-4E7F-9537-D04AC9F5A89F}" type="pres">
      <dgm:prSet presAssocID="{239E1D73-3D36-4E15-AC3C-DA7E1AC26A41}" presName="parTx" presStyleLbl="revTx" presStyleIdx="0" presStyleCnt="2">
        <dgm:presLayoutVars>
          <dgm:chMax val="0"/>
          <dgm:chPref val="0"/>
        </dgm:presLayoutVars>
      </dgm:prSet>
      <dgm:spPr/>
    </dgm:pt>
    <dgm:pt modelId="{F0450A95-109E-4334-A9CA-AFE18E3F26F1}" type="pres">
      <dgm:prSet presAssocID="{D5325DB4-D16C-4280-B99F-D288D0BF28E6}" presName="sibTrans" presStyleCnt="0"/>
      <dgm:spPr/>
    </dgm:pt>
    <dgm:pt modelId="{73C2BB00-DF16-4F33-BDD1-CA0544073C90}" type="pres">
      <dgm:prSet presAssocID="{EB5401F8-1F65-4BA4-9B29-2CFBD2FE430F}" presName="compNode" presStyleCnt="0"/>
      <dgm:spPr/>
    </dgm:pt>
    <dgm:pt modelId="{36655920-83F8-46DD-8D67-E301C4A0E04F}" type="pres">
      <dgm:prSet presAssocID="{EB5401F8-1F65-4BA4-9B29-2CFBD2FE430F}" presName="bgRect" presStyleLbl="bgShp" presStyleIdx="1" presStyleCnt="2"/>
      <dgm:spPr/>
    </dgm:pt>
    <dgm:pt modelId="{C9B55AF2-7EFB-4FA0-A55E-D36CD7291B57}" type="pres">
      <dgm:prSet presAssocID="{EB5401F8-1F65-4BA4-9B29-2CFBD2FE430F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B406A4F6-261B-451D-8F14-654E6D2F1D9D}" type="pres">
      <dgm:prSet presAssocID="{EB5401F8-1F65-4BA4-9B29-2CFBD2FE430F}" presName="spaceRect" presStyleCnt="0"/>
      <dgm:spPr/>
    </dgm:pt>
    <dgm:pt modelId="{D1168C12-3141-4EC3-ABDF-0CF4040F1C44}" type="pres">
      <dgm:prSet presAssocID="{EB5401F8-1F65-4BA4-9B29-2CFBD2FE430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A436C15-9740-4A10-8C0B-4FD0C2C1454C}" type="presOf" srcId="{239E1D73-3D36-4E15-AC3C-DA7E1AC26A41}" destId="{1025D1E1-48BC-4E7F-9537-D04AC9F5A89F}" srcOrd="0" destOrd="0" presId="urn:microsoft.com/office/officeart/2018/2/layout/IconVerticalSolidList"/>
    <dgm:cxn modelId="{1F58402C-33FC-4C29-9ADF-8FF01CF0B0D1}" type="presOf" srcId="{5001AF3D-9B8A-4FD9-903B-3C1404FF3425}" destId="{84986191-8CE2-49B4-8E4D-F132D694A628}" srcOrd="0" destOrd="0" presId="urn:microsoft.com/office/officeart/2018/2/layout/IconVerticalSolidList"/>
    <dgm:cxn modelId="{A102E1CC-AE6A-418F-8CF6-72F3C00906C9}" srcId="{5001AF3D-9B8A-4FD9-903B-3C1404FF3425}" destId="{239E1D73-3D36-4E15-AC3C-DA7E1AC26A41}" srcOrd="0" destOrd="0" parTransId="{C36CF95A-5761-4BB8-847F-7D8081306488}" sibTransId="{D5325DB4-D16C-4280-B99F-D288D0BF28E6}"/>
    <dgm:cxn modelId="{C5F729F6-6D4F-4034-B998-135DF858917D}" srcId="{5001AF3D-9B8A-4FD9-903B-3C1404FF3425}" destId="{EB5401F8-1F65-4BA4-9B29-2CFBD2FE430F}" srcOrd="1" destOrd="0" parTransId="{D91755C9-7C0B-436B-936D-A918AF97D227}" sibTransId="{2650C420-D917-4C95-9B6D-AEAEFA0068E4}"/>
    <dgm:cxn modelId="{2EFB93FC-490E-4B9E-91E8-842DD068D770}" type="presOf" srcId="{EB5401F8-1F65-4BA4-9B29-2CFBD2FE430F}" destId="{D1168C12-3141-4EC3-ABDF-0CF4040F1C44}" srcOrd="0" destOrd="0" presId="urn:microsoft.com/office/officeart/2018/2/layout/IconVerticalSolidList"/>
    <dgm:cxn modelId="{95937E69-F83C-43F8-99AB-F5ECE0600AC6}" type="presParOf" srcId="{84986191-8CE2-49B4-8E4D-F132D694A628}" destId="{4583E145-FF0A-4B8D-BF3C-367325C2762E}" srcOrd="0" destOrd="0" presId="urn:microsoft.com/office/officeart/2018/2/layout/IconVerticalSolidList"/>
    <dgm:cxn modelId="{B022B76B-F0DC-48FB-AA7C-77D87BA5CD66}" type="presParOf" srcId="{4583E145-FF0A-4B8D-BF3C-367325C2762E}" destId="{20FE276C-D6AE-4447-BDB6-8EEFA8767963}" srcOrd="0" destOrd="0" presId="urn:microsoft.com/office/officeart/2018/2/layout/IconVerticalSolidList"/>
    <dgm:cxn modelId="{E66778AE-CABB-4304-8C6C-7F92C5C46593}" type="presParOf" srcId="{4583E145-FF0A-4B8D-BF3C-367325C2762E}" destId="{C44E5E36-3B0D-4BEC-BCDD-C748AC51F1E6}" srcOrd="1" destOrd="0" presId="urn:microsoft.com/office/officeart/2018/2/layout/IconVerticalSolidList"/>
    <dgm:cxn modelId="{32127233-5321-46F9-B149-0DB8F860C2AF}" type="presParOf" srcId="{4583E145-FF0A-4B8D-BF3C-367325C2762E}" destId="{51826C29-043B-4463-8100-A33AF13373F5}" srcOrd="2" destOrd="0" presId="urn:microsoft.com/office/officeart/2018/2/layout/IconVerticalSolidList"/>
    <dgm:cxn modelId="{DD0898A9-C5FA-4765-BBFB-5DD9A9AB0200}" type="presParOf" srcId="{4583E145-FF0A-4B8D-BF3C-367325C2762E}" destId="{1025D1E1-48BC-4E7F-9537-D04AC9F5A89F}" srcOrd="3" destOrd="0" presId="urn:microsoft.com/office/officeart/2018/2/layout/IconVerticalSolidList"/>
    <dgm:cxn modelId="{B20FAA13-A789-42C8-BCDE-1C0B9B09C1B0}" type="presParOf" srcId="{84986191-8CE2-49B4-8E4D-F132D694A628}" destId="{F0450A95-109E-4334-A9CA-AFE18E3F26F1}" srcOrd="1" destOrd="0" presId="urn:microsoft.com/office/officeart/2018/2/layout/IconVerticalSolidList"/>
    <dgm:cxn modelId="{4F866FBD-A2C6-46CE-A11E-F57AD239D225}" type="presParOf" srcId="{84986191-8CE2-49B4-8E4D-F132D694A628}" destId="{73C2BB00-DF16-4F33-BDD1-CA0544073C90}" srcOrd="2" destOrd="0" presId="urn:microsoft.com/office/officeart/2018/2/layout/IconVerticalSolidList"/>
    <dgm:cxn modelId="{338A825A-A0FE-4680-A452-54AC02E97630}" type="presParOf" srcId="{73C2BB00-DF16-4F33-BDD1-CA0544073C90}" destId="{36655920-83F8-46DD-8D67-E301C4A0E04F}" srcOrd="0" destOrd="0" presId="urn:microsoft.com/office/officeart/2018/2/layout/IconVerticalSolidList"/>
    <dgm:cxn modelId="{A7DE3CCD-B3E4-4B1C-AE66-EF955AA63A55}" type="presParOf" srcId="{73C2BB00-DF16-4F33-BDD1-CA0544073C90}" destId="{C9B55AF2-7EFB-4FA0-A55E-D36CD7291B57}" srcOrd="1" destOrd="0" presId="urn:microsoft.com/office/officeart/2018/2/layout/IconVerticalSolidList"/>
    <dgm:cxn modelId="{9B3D947D-7A34-4741-82CC-3BA658AB034F}" type="presParOf" srcId="{73C2BB00-DF16-4F33-BDD1-CA0544073C90}" destId="{B406A4F6-261B-451D-8F14-654E6D2F1D9D}" srcOrd="2" destOrd="0" presId="urn:microsoft.com/office/officeart/2018/2/layout/IconVerticalSolidList"/>
    <dgm:cxn modelId="{A00FA7B2-E90A-4C0B-BDE8-81992F6255B5}" type="presParOf" srcId="{73C2BB00-DF16-4F33-BDD1-CA0544073C90}" destId="{D1168C12-3141-4EC3-ABDF-0CF4040F1C4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615F4-5CCE-4682-84D0-0620FD8297D6}">
      <dsp:nvSpPr>
        <dsp:cNvPr id="0" name=""/>
        <dsp:cNvSpPr/>
      </dsp:nvSpPr>
      <dsp:spPr>
        <a:xfrm>
          <a:off x="0" y="318090"/>
          <a:ext cx="6628804" cy="104480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🟩 </a:t>
          </a:r>
          <a:r>
            <a:rPr lang="en-US" sz="1900" b="1" kern="1200"/>
            <a:t>Module 1 – Hospital Safety Officer Introduction</a:t>
          </a:r>
          <a:br>
            <a:rPr lang="en-US" sz="1900" kern="1200"/>
          </a:br>
          <a:r>
            <a:rPr lang="en-US" sz="1900" kern="1200"/>
            <a:t>Roles, responsibilities, and key objectives of a hospital safety officer.</a:t>
          </a:r>
        </a:p>
      </dsp:txBody>
      <dsp:txXfrm>
        <a:off x="51003" y="369093"/>
        <a:ext cx="6526798" cy="942803"/>
      </dsp:txXfrm>
    </dsp:sp>
    <dsp:sp modelId="{EFDA0AA7-2A01-444E-9559-C7DA599CDE0D}">
      <dsp:nvSpPr>
        <dsp:cNvPr id="0" name=""/>
        <dsp:cNvSpPr/>
      </dsp:nvSpPr>
      <dsp:spPr>
        <a:xfrm>
          <a:off x="0" y="1417620"/>
          <a:ext cx="6628804" cy="1044809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🟨 </a:t>
          </a:r>
          <a:r>
            <a:rPr lang="en-US" sz="1900" b="1" kern="1200"/>
            <a:t>Module 2 – Creating a Road Map for Patient Safety</a:t>
          </a:r>
          <a:br>
            <a:rPr lang="en-US" sz="1900" kern="1200"/>
          </a:br>
          <a:r>
            <a:rPr lang="en-US" sz="1900" kern="1200"/>
            <a:t>Step-by-step strategies to reduce errors and improve patient safety.</a:t>
          </a:r>
        </a:p>
      </dsp:txBody>
      <dsp:txXfrm>
        <a:off x="51003" y="1468623"/>
        <a:ext cx="6526798" cy="942803"/>
      </dsp:txXfrm>
    </dsp:sp>
    <dsp:sp modelId="{62295818-EE59-420B-803A-2ABD224E752C}">
      <dsp:nvSpPr>
        <dsp:cNvPr id="0" name=""/>
        <dsp:cNvSpPr/>
      </dsp:nvSpPr>
      <dsp:spPr>
        <a:xfrm>
          <a:off x="0" y="2517150"/>
          <a:ext cx="6628804" cy="1044809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🟧 </a:t>
          </a:r>
          <a:r>
            <a:rPr lang="en-US" sz="1900" b="1" kern="1200"/>
            <a:t>Module 3 – The Role of Leadership</a:t>
          </a:r>
          <a:br>
            <a:rPr lang="en-US" sz="1900" kern="1200"/>
          </a:br>
          <a:r>
            <a:rPr lang="en-US" sz="1900" kern="1200"/>
            <a:t>Understand how leadership drives hospital safety culture.</a:t>
          </a:r>
        </a:p>
      </dsp:txBody>
      <dsp:txXfrm>
        <a:off x="51003" y="2568153"/>
        <a:ext cx="6526798" cy="942803"/>
      </dsp:txXfrm>
    </dsp:sp>
    <dsp:sp modelId="{48719C34-F2EF-430D-B7D9-6775C5E24B0F}">
      <dsp:nvSpPr>
        <dsp:cNvPr id="0" name=""/>
        <dsp:cNvSpPr/>
      </dsp:nvSpPr>
      <dsp:spPr>
        <a:xfrm>
          <a:off x="0" y="3616680"/>
          <a:ext cx="6628804" cy="1044809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🟥 </a:t>
          </a:r>
          <a:r>
            <a:rPr lang="en-US" sz="1900" b="1" kern="1200"/>
            <a:t>Module 4 – Assessing and Improving Safety Culture</a:t>
          </a:r>
          <a:br>
            <a:rPr lang="en-US" sz="1900" kern="1200"/>
          </a:br>
          <a:r>
            <a:rPr lang="en-US" sz="1900" kern="1200"/>
            <a:t>Tools and techniques to evaluate and enhance safety behavior in hospitals.</a:t>
          </a:r>
        </a:p>
      </dsp:txBody>
      <dsp:txXfrm>
        <a:off x="51003" y="3667683"/>
        <a:ext cx="6526798" cy="942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1D267-93A6-4718-A56F-22EEA00C621D}">
      <dsp:nvSpPr>
        <dsp:cNvPr id="0" name=""/>
        <dsp:cNvSpPr/>
      </dsp:nvSpPr>
      <dsp:spPr>
        <a:xfrm>
          <a:off x="0" y="1610"/>
          <a:ext cx="8596312" cy="8164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38983B-BEBE-4E9E-A7B3-DCC03202BA06}">
      <dsp:nvSpPr>
        <dsp:cNvPr id="0" name=""/>
        <dsp:cNvSpPr/>
      </dsp:nvSpPr>
      <dsp:spPr>
        <a:xfrm>
          <a:off x="246981" y="185315"/>
          <a:ext cx="449056" cy="4490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07274-5B02-48EB-BF56-8624BBB1A301}">
      <dsp:nvSpPr>
        <dsp:cNvPr id="0" name=""/>
        <dsp:cNvSpPr/>
      </dsp:nvSpPr>
      <dsp:spPr>
        <a:xfrm>
          <a:off x="943018" y="1610"/>
          <a:ext cx="7653293" cy="816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09" tIns="86409" rIns="86409" bIns="8640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🟦 </a:t>
          </a:r>
          <a:r>
            <a:rPr lang="en-US" sz="1500" b="1" kern="1200"/>
            <a:t>Module 5 – Effective Teamwork and Communication</a:t>
          </a:r>
          <a:br>
            <a:rPr lang="en-US" sz="1500" kern="1200"/>
          </a:br>
          <a:r>
            <a:rPr lang="en-US" sz="1500" kern="1200"/>
            <a:t>Enhancing collaboration and reporting across hospital teams.</a:t>
          </a:r>
        </a:p>
      </dsp:txBody>
      <dsp:txXfrm>
        <a:off x="943018" y="1610"/>
        <a:ext cx="7653293" cy="816466"/>
      </dsp:txXfrm>
    </dsp:sp>
    <dsp:sp modelId="{BAC9F0E0-1502-4075-A0DD-55C248B82BDF}">
      <dsp:nvSpPr>
        <dsp:cNvPr id="0" name=""/>
        <dsp:cNvSpPr/>
      </dsp:nvSpPr>
      <dsp:spPr>
        <a:xfrm>
          <a:off x="0" y="1022193"/>
          <a:ext cx="8596312" cy="8164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40826-5D6F-4B44-9180-566A6B5D5DA5}">
      <dsp:nvSpPr>
        <dsp:cNvPr id="0" name=""/>
        <dsp:cNvSpPr/>
      </dsp:nvSpPr>
      <dsp:spPr>
        <a:xfrm>
          <a:off x="246981" y="1205898"/>
          <a:ext cx="449056" cy="4490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FC2CD8-C251-4656-BCFE-18E9D5D5894F}">
      <dsp:nvSpPr>
        <dsp:cNvPr id="0" name=""/>
        <dsp:cNvSpPr/>
      </dsp:nvSpPr>
      <dsp:spPr>
        <a:xfrm>
          <a:off x="943018" y="1022193"/>
          <a:ext cx="7653293" cy="816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09" tIns="86409" rIns="86409" bIns="8640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🟩 </a:t>
          </a:r>
          <a:r>
            <a:rPr lang="en-US" sz="1500" b="1" kern="1200"/>
            <a:t>Module 6 – Using Direct Observation and Feedback to Monitor Team Performance</a:t>
          </a:r>
          <a:br>
            <a:rPr lang="en-US" sz="1500" kern="1200"/>
          </a:br>
          <a:r>
            <a:rPr lang="en-US" sz="1500" kern="1200"/>
            <a:t>Methods to measure staff behavior and safety performance in real settings.</a:t>
          </a:r>
        </a:p>
      </dsp:txBody>
      <dsp:txXfrm>
        <a:off x="943018" y="1022193"/>
        <a:ext cx="7653293" cy="816466"/>
      </dsp:txXfrm>
    </dsp:sp>
    <dsp:sp modelId="{6FC19247-1591-4CC6-A126-DF16C97840F7}">
      <dsp:nvSpPr>
        <dsp:cNvPr id="0" name=""/>
        <dsp:cNvSpPr/>
      </dsp:nvSpPr>
      <dsp:spPr>
        <a:xfrm>
          <a:off x="0" y="2042776"/>
          <a:ext cx="8596312" cy="8164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986BE-D1D7-40FF-B12A-3A26750A3A40}">
      <dsp:nvSpPr>
        <dsp:cNvPr id="0" name=""/>
        <dsp:cNvSpPr/>
      </dsp:nvSpPr>
      <dsp:spPr>
        <a:xfrm>
          <a:off x="246981" y="2226481"/>
          <a:ext cx="449056" cy="4490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9F6868-B74A-4259-AB9E-ADFEB29C1BEF}">
      <dsp:nvSpPr>
        <dsp:cNvPr id="0" name=""/>
        <dsp:cNvSpPr/>
      </dsp:nvSpPr>
      <dsp:spPr>
        <a:xfrm>
          <a:off x="943018" y="2042776"/>
          <a:ext cx="7653293" cy="816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09" tIns="86409" rIns="86409" bIns="8640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🟧 </a:t>
          </a:r>
          <a:r>
            <a:rPr lang="en-US" sz="1500" b="1" kern="1200"/>
            <a:t>Module 7 – Systematic Flow of Information: The Evolution of Walkrounds</a:t>
          </a:r>
          <a:br>
            <a:rPr lang="en-US" sz="1500" kern="1200"/>
          </a:br>
          <a:r>
            <a:rPr lang="en-US" sz="1500" kern="1200"/>
            <a:t>Introduction to hospital walkrounds for communication and continuous safety learning.</a:t>
          </a:r>
        </a:p>
      </dsp:txBody>
      <dsp:txXfrm>
        <a:off x="943018" y="2042776"/>
        <a:ext cx="7653293" cy="816466"/>
      </dsp:txXfrm>
    </dsp:sp>
    <dsp:sp modelId="{FE548A87-5442-4B7D-92BD-5EAEBA6DB6B1}">
      <dsp:nvSpPr>
        <dsp:cNvPr id="0" name=""/>
        <dsp:cNvSpPr/>
      </dsp:nvSpPr>
      <dsp:spPr>
        <a:xfrm>
          <a:off x="0" y="3063359"/>
          <a:ext cx="8596312" cy="8164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C75C8-5F54-4D9D-9523-501B48AAEA56}">
      <dsp:nvSpPr>
        <dsp:cNvPr id="0" name=""/>
        <dsp:cNvSpPr/>
      </dsp:nvSpPr>
      <dsp:spPr>
        <a:xfrm>
          <a:off x="246981" y="3247064"/>
          <a:ext cx="449056" cy="4490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4A5C7F-7CA9-4BCD-B850-14DCA8384678}">
      <dsp:nvSpPr>
        <dsp:cNvPr id="0" name=""/>
        <dsp:cNvSpPr/>
      </dsp:nvSpPr>
      <dsp:spPr>
        <a:xfrm>
          <a:off x="943018" y="3063359"/>
          <a:ext cx="7653293" cy="816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09" tIns="86409" rIns="86409" bIns="8640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🟨 </a:t>
          </a:r>
          <a:r>
            <a:rPr lang="en-US" sz="1500" b="1" kern="1200"/>
            <a:t>Module 8 – Radiation Safety Officer</a:t>
          </a:r>
          <a:br>
            <a:rPr lang="en-US" sz="1500" kern="1200"/>
          </a:br>
          <a:r>
            <a:rPr lang="en-US" sz="1500" kern="1200"/>
            <a:t>Safety standards and practices in radiology and radiation zones.</a:t>
          </a:r>
        </a:p>
      </dsp:txBody>
      <dsp:txXfrm>
        <a:off x="943018" y="3063359"/>
        <a:ext cx="7653293" cy="8164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D2EEF-EEFD-4AC7-8954-259ED8E8F7A2}">
      <dsp:nvSpPr>
        <dsp:cNvPr id="0" name=""/>
        <dsp:cNvSpPr/>
      </dsp:nvSpPr>
      <dsp:spPr>
        <a:xfrm>
          <a:off x="0" y="0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🟥 </a:t>
          </a:r>
          <a:r>
            <a:rPr lang="en-US" sz="1200" b="1" kern="1200"/>
            <a:t>Module 9 – Hospital Safety</a:t>
          </a:r>
          <a:br>
            <a:rPr lang="en-US" sz="1200" kern="1200"/>
          </a:br>
          <a:r>
            <a:rPr lang="en-US" sz="1200" kern="1200"/>
            <a:t>Broad overview of hospital-wide safety concerns and proactive practices.</a:t>
          </a:r>
        </a:p>
      </dsp:txBody>
      <dsp:txXfrm>
        <a:off x="25010" y="25010"/>
        <a:ext cx="5883452" cy="803896"/>
      </dsp:txXfrm>
    </dsp:sp>
    <dsp:sp modelId="{6BDCAF04-1565-40F7-894C-5EC955CE8C51}">
      <dsp:nvSpPr>
        <dsp:cNvPr id="0" name=""/>
        <dsp:cNvSpPr/>
      </dsp:nvSpPr>
      <dsp:spPr>
        <a:xfrm>
          <a:off x="575952" y="1009173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🟩 </a:t>
          </a:r>
          <a:r>
            <a:rPr lang="en-US" sz="1200" b="1" kern="1200"/>
            <a:t>Module 10 – Hospital Safety Assessment</a:t>
          </a:r>
          <a:br>
            <a:rPr lang="en-US" sz="1200" kern="1200"/>
          </a:br>
          <a:r>
            <a:rPr lang="en-US" sz="1200" kern="1200"/>
            <a:t>How to conduct risk assessments, inspections, and audits.</a:t>
          </a:r>
        </a:p>
      </dsp:txBody>
      <dsp:txXfrm>
        <a:off x="600962" y="1034183"/>
        <a:ext cx="5696031" cy="803896"/>
      </dsp:txXfrm>
    </dsp:sp>
    <dsp:sp modelId="{ECECE741-3112-4E6A-9CB4-9C5E459B0342}">
      <dsp:nvSpPr>
        <dsp:cNvPr id="0" name=""/>
        <dsp:cNvSpPr/>
      </dsp:nvSpPr>
      <dsp:spPr>
        <a:xfrm>
          <a:off x="1143309" y="2018347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🟦 </a:t>
          </a:r>
          <a:r>
            <a:rPr lang="en-US" sz="1200" b="1" kern="1200"/>
            <a:t>Module 11 – Occupational Health Hazards in Hospitals</a:t>
          </a:r>
          <a:br>
            <a:rPr lang="en-US" sz="1200" kern="1200"/>
          </a:br>
          <a:r>
            <a:rPr lang="en-US" sz="1200" kern="1200"/>
            <a:t>Understanding workplace risks like infections, sharps, stress, and chemical exposure.</a:t>
          </a:r>
        </a:p>
      </dsp:txBody>
      <dsp:txXfrm>
        <a:off x="1168319" y="2043357"/>
        <a:ext cx="5704627" cy="803896"/>
      </dsp:txXfrm>
    </dsp:sp>
    <dsp:sp modelId="{EA055C6C-59A0-447D-A4C4-6BD3A3C7A816}">
      <dsp:nvSpPr>
        <dsp:cNvPr id="0" name=""/>
        <dsp:cNvSpPr/>
      </dsp:nvSpPr>
      <dsp:spPr>
        <a:xfrm>
          <a:off x="1719262" y="3027520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🟧 </a:t>
          </a:r>
          <a:r>
            <a:rPr lang="en-US" sz="1200" b="1" kern="1200"/>
            <a:t>Module 12 – Building and Sustaining a Learning System – From Theory to Action</a:t>
          </a:r>
          <a:br>
            <a:rPr lang="en-US" sz="1200" kern="1200"/>
          </a:br>
          <a:r>
            <a:rPr lang="en-US" sz="1200" kern="1200"/>
            <a:t>Create a culture of continuous improvement and learning from safety incidents.</a:t>
          </a:r>
        </a:p>
      </dsp:txBody>
      <dsp:txXfrm>
        <a:off x="1744272" y="3052530"/>
        <a:ext cx="5696031" cy="803896"/>
      </dsp:txXfrm>
    </dsp:sp>
    <dsp:sp modelId="{5573CDD4-8B86-4098-8AFC-543479A6123D}">
      <dsp:nvSpPr>
        <dsp:cNvPr id="0" name=""/>
        <dsp:cNvSpPr/>
      </dsp:nvSpPr>
      <dsp:spPr>
        <a:xfrm>
          <a:off x="6322004" y="654022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6446889" y="654022"/>
        <a:ext cx="305275" cy="417671"/>
      </dsp:txXfrm>
    </dsp:sp>
    <dsp:sp modelId="{C945D546-3467-4DB8-B3D6-45F0E90B3D73}">
      <dsp:nvSpPr>
        <dsp:cNvPr id="0" name=""/>
        <dsp:cNvSpPr/>
      </dsp:nvSpPr>
      <dsp:spPr>
        <a:xfrm>
          <a:off x="6897957" y="1663195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45920"/>
            <a:satOff val="22554"/>
            <a:lumOff val="2148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045920"/>
              <a:satOff val="22554"/>
              <a:lumOff val="21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022842" y="1663195"/>
        <a:ext cx="305275" cy="417671"/>
      </dsp:txXfrm>
    </dsp:sp>
    <dsp:sp modelId="{646B114D-0E9B-41C8-844F-6CE42FB5FA38}">
      <dsp:nvSpPr>
        <dsp:cNvPr id="0" name=""/>
        <dsp:cNvSpPr/>
      </dsp:nvSpPr>
      <dsp:spPr>
        <a:xfrm>
          <a:off x="7465313" y="2672369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590198" y="2672369"/>
        <a:ext cx="305275" cy="4176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E276C-D6AE-4447-BDB6-8EEFA8767963}">
      <dsp:nvSpPr>
        <dsp:cNvPr id="0" name=""/>
        <dsp:cNvSpPr/>
      </dsp:nvSpPr>
      <dsp:spPr>
        <a:xfrm>
          <a:off x="0" y="63062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4E5E36-3B0D-4BEC-BCDD-C748AC51F1E6}">
      <dsp:nvSpPr>
        <dsp:cNvPr id="0" name=""/>
        <dsp:cNvSpPr/>
      </dsp:nvSpPr>
      <dsp:spPr>
        <a:xfrm>
          <a:off x="352180" y="892577"/>
          <a:ext cx="640327" cy="6403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25D1E1-48BC-4E7F-9537-D04AC9F5A89F}">
      <dsp:nvSpPr>
        <dsp:cNvPr id="0" name=""/>
        <dsp:cNvSpPr/>
      </dsp:nvSpPr>
      <dsp:spPr>
        <a:xfrm>
          <a:off x="1344687" y="63062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🌍 Designed for hospital staff, safety leaders &amp; NABH consultants</a:t>
          </a:r>
        </a:p>
      </dsp:txBody>
      <dsp:txXfrm>
        <a:off x="1344687" y="630625"/>
        <a:ext cx="7251980" cy="1164231"/>
      </dsp:txXfrm>
    </dsp:sp>
    <dsp:sp modelId="{36655920-83F8-46DD-8D67-E301C4A0E04F}">
      <dsp:nvSpPr>
        <dsp:cNvPr id="0" name=""/>
        <dsp:cNvSpPr/>
      </dsp:nvSpPr>
      <dsp:spPr>
        <a:xfrm>
          <a:off x="0" y="208591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55AF2-7EFB-4FA0-A55E-D36CD7291B57}">
      <dsp:nvSpPr>
        <dsp:cNvPr id="0" name=""/>
        <dsp:cNvSpPr/>
      </dsp:nvSpPr>
      <dsp:spPr>
        <a:xfrm>
          <a:off x="352180" y="2347867"/>
          <a:ext cx="640327" cy="6403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168C12-3141-4EC3-ABDF-0CF4040F1C44}">
      <dsp:nvSpPr>
        <dsp:cNvPr id="0" name=""/>
        <dsp:cNvSpPr/>
      </dsp:nvSpPr>
      <dsp:spPr>
        <a:xfrm>
          <a:off x="1344687" y="208591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📧 </a:t>
          </a:r>
          <a:r>
            <a:rPr lang="en-US" sz="2300" b="1" kern="1200"/>
            <a:t>Contact:</a:t>
          </a:r>
          <a:r>
            <a:rPr lang="en-US" sz="2300" kern="1200"/>
            <a:t> qtopglobalservices@gmail.com</a:t>
          </a:r>
          <a:br>
            <a:rPr lang="en-US" sz="2300" kern="1200"/>
          </a:br>
          <a:r>
            <a:rPr lang="en-US" sz="2300" kern="1200"/>
            <a:t>🌐 </a:t>
          </a:r>
          <a:r>
            <a:rPr lang="en-US" sz="2300" b="1" kern="1200"/>
            <a:t>To avail the course, visit:</a:t>
          </a:r>
          <a:r>
            <a:rPr lang="en-US" sz="2300" kern="1200"/>
            <a:t> </a:t>
          </a:r>
          <a:r>
            <a:rPr lang="en-US" sz="2300" kern="1200">
              <a:hlinkClick xmlns:r="http://schemas.openxmlformats.org/officeDocument/2006/relationships" r:id="rId5"/>
            </a:rPr>
            <a:t>www.qtopglobal.com</a:t>
          </a:r>
          <a:endParaRPr lang="en-US" sz="2300" kern="1200"/>
        </a:p>
      </dsp:txBody>
      <dsp:txXfrm>
        <a:off x="1344687" y="2085915"/>
        <a:ext cx="7251980" cy="1164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3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2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14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9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49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2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12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7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59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9933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80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8371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70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95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17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7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295C8-D236-933E-BB75-D18F78123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IN" sz="4800"/>
              <a:t>HOSPITAL SAFETY OFFICER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14D131-B4B9-FF40-B3A6-EDAC99CA7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en-US" sz="2000"/>
              <a:t>A 3-Month Certified Course – 12 Career-Boosting Modules</a:t>
            </a:r>
            <a:endParaRPr lang="en-IN" sz="2000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7275DE51-EF15-87DD-A547-77984C16D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084" y="625684"/>
            <a:ext cx="5455380" cy="54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3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5DED9E-7783-AD8A-3803-F499A007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/>
              <a:t>Why Should You Join This Course?</a:t>
            </a:r>
            <a:endParaRPr lang="en-IN" dirty="0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128F2-0709-9F8D-9ED3-56AADD6CA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✔ Learn the full scope of safety responsibilities in hospitals</a:t>
            </a:r>
            <a:br>
              <a:rPr lang="en-US" dirty="0"/>
            </a:br>
            <a:r>
              <a:rPr lang="en-US" dirty="0"/>
              <a:t>✔ Get trained on patient safety, occupational safety, and hazard prevention</a:t>
            </a:r>
            <a:br>
              <a:rPr lang="en-US" dirty="0"/>
            </a:br>
            <a:r>
              <a:rPr lang="en-US" dirty="0"/>
              <a:t>✔ Master NABH-aligned practices, teamwork, leadership, and risk assessment</a:t>
            </a:r>
            <a:br>
              <a:rPr lang="en-US" dirty="0"/>
            </a:br>
            <a:r>
              <a:rPr lang="en-US" dirty="0"/>
              <a:t>🎓 Certification included | Ideal for hospital staff, supervisors &amp; safety officers</a:t>
            </a:r>
            <a:br>
              <a:rPr lang="en-US" dirty="0"/>
            </a:br>
            <a:r>
              <a:rPr lang="en-US" dirty="0"/>
              <a:t>📈 High-demand role in NABH-accredited hospitals and healthcare projects</a:t>
            </a:r>
            <a:endParaRPr lang="en-IN" dirty="0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407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1B136-9D0C-45D3-9F51-48D8F7BB5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Course Highlights</a:t>
            </a:r>
          </a:p>
        </p:txBody>
      </p:sp>
      <p:pic>
        <p:nvPicPr>
          <p:cNvPr id="7" name="Graphic 6" descr="Diploma">
            <a:extLst>
              <a:ext uri="{FF2B5EF4-FFF2-40B4-BE49-F238E27FC236}">
                <a16:creationId xmlns:a16="http://schemas.microsoft.com/office/drawing/2014/main" id="{3E1CCDAB-73EA-21A1-4D2B-AC64F97FF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94539-A573-E6DC-3B8D-DB0518EB4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📘 </a:t>
            </a:r>
            <a:r>
              <a:rPr lang="en-US" b="1">
                <a:solidFill>
                  <a:srgbClr val="FFFFFF"/>
                </a:solidFill>
              </a:rPr>
              <a:t>12 CAREER-BOOSTING MODULES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📝 </a:t>
            </a:r>
            <a:r>
              <a:rPr lang="en-US" b="1">
                <a:solidFill>
                  <a:srgbClr val="FFFFFF"/>
                </a:solidFill>
              </a:rPr>
              <a:t>PRACTICAL ASSIGNMENTS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📅 </a:t>
            </a:r>
            <a:r>
              <a:rPr lang="en-US" b="1">
                <a:solidFill>
                  <a:srgbClr val="FFFFFF"/>
                </a:solidFill>
              </a:rPr>
              <a:t>DURATION: 3 MONTHS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🎓 </a:t>
            </a:r>
            <a:r>
              <a:rPr lang="en-US" b="1">
                <a:solidFill>
                  <a:srgbClr val="FFFFFF"/>
                </a:solidFill>
              </a:rPr>
              <a:t>CERTIFICATION ON COMPLETION</a:t>
            </a:r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83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3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3D8EC-7F73-DBA1-977F-F20D7BFFE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4261024" cy="40930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IN" sz="3400" dirty="0"/>
              <a:t>📌 </a:t>
            </a:r>
            <a:r>
              <a:rPr lang="en-IN" sz="3400" b="1" dirty="0"/>
              <a:t>Course Highlights:</a:t>
            </a:r>
            <a:br>
              <a:rPr lang="en-IN" sz="3400" dirty="0"/>
            </a:br>
            <a:r>
              <a:rPr lang="en-IN" sz="3400" dirty="0"/>
              <a:t>🛡️ NABH-aligned  👨‍⚕️ Safety Systems  🔁 Leadership &amp; Culture Building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3BF6774-6938-8A13-F3F0-2D86C58402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438757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5546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788D-60FC-1AF1-3346-F667F707E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IN"/>
              <a:t>Course Highlights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CA521C-64C9-866F-A42A-1411475C60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336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529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6BBA-B6D3-9117-9942-58328B158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F17B9F-979F-A1BE-5953-39C0BF3F3B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146667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1028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C599-FAB2-4FF1-A9DB-9B5227C31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Ready to Become a Certified Hospital Safety Officer?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047F27-FA90-75F4-FF47-CC867AE225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10022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418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HOSPITAL SAFETY OFFICER</vt:lpstr>
      <vt:lpstr>Why Should You Join This Course?</vt:lpstr>
      <vt:lpstr>Course Highlights</vt:lpstr>
      <vt:lpstr>📌 Course Highlights: 🛡️ NABH-aligned  👨‍⚕️ Safety Systems  🔁 Leadership &amp; Culture Building</vt:lpstr>
      <vt:lpstr>Course Highlights</vt:lpstr>
      <vt:lpstr>Course Highlights</vt:lpstr>
      <vt:lpstr>Ready to Become a Certified Hospital Safety Officer?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2025-08-26T12:27:06Z</dcterms:created>
  <dcterms:modified xsi:type="dcterms:W3CDTF">2025-08-26T12:36:42Z</dcterms:modified>
</cp:coreProperties>
</file>