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62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hyperlink" Target="https://www.qtopglobal.com/" TargetMode="Externa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5" Type="http://schemas.openxmlformats.org/officeDocument/2006/relationships/hyperlink" Target="https://www.qtopglobal.com/" TargetMode="External"/><Relationship Id="rId4" Type="http://schemas.openxmlformats.org/officeDocument/2006/relationships/image" Target="../media/image2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0D007D-F079-49F5-8A0C-1DE9DF99AEA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44889409-C15C-451E-A608-8A25A6BBAE53}">
      <dgm:prSet/>
      <dgm:spPr/>
      <dgm:t>
        <a:bodyPr/>
        <a:lstStyle/>
        <a:p>
          <a:r>
            <a:rPr lang="en-US"/>
            <a:t>🟩 </a:t>
          </a:r>
          <a:r>
            <a:rPr lang="en-US" b="1"/>
            <a:t>Module 1 – Hospital Quality Accreditation Coordinator</a:t>
          </a:r>
          <a:br>
            <a:rPr lang="en-US"/>
          </a:br>
          <a:r>
            <a:rPr lang="en-US"/>
            <a:t>Role introduction and importance in accreditation planning.</a:t>
          </a:r>
        </a:p>
      </dgm:t>
    </dgm:pt>
    <dgm:pt modelId="{0A9661B7-110C-4FA6-A968-BB9A84A0D077}" type="parTrans" cxnId="{B8646FBB-8B10-485D-B194-769353E94810}">
      <dgm:prSet/>
      <dgm:spPr/>
      <dgm:t>
        <a:bodyPr/>
        <a:lstStyle/>
        <a:p>
          <a:endParaRPr lang="en-US"/>
        </a:p>
      </dgm:t>
    </dgm:pt>
    <dgm:pt modelId="{791C5891-8404-4432-9439-893ECC71FBDA}" type="sibTrans" cxnId="{B8646FBB-8B10-485D-B194-769353E94810}">
      <dgm:prSet/>
      <dgm:spPr/>
      <dgm:t>
        <a:bodyPr/>
        <a:lstStyle/>
        <a:p>
          <a:endParaRPr lang="en-US"/>
        </a:p>
      </dgm:t>
    </dgm:pt>
    <dgm:pt modelId="{D0D9E6BA-406C-4210-A0A9-8F8F2E7D587F}">
      <dgm:prSet/>
      <dgm:spPr/>
      <dgm:t>
        <a:bodyPr/>
        <a:lstStyle/>
        <a:p>
          <a:r>
            <a:rPr lang="en-US"/>
            <a:t>🟨 </a:t>
          </a:r>
          <a:r>
            <a:rPr lang="en-US" b="1"/>
            <a:t>Module 2 – Accreditation Coordinator Responsibilities</a:t>
          </a:r>
          <a:br>
            <a:rPr lang="en-US"/>
          </a:br>
          <a:r>
            <a:rPr lang="en-US"/>
            <a:t>Daily tasks, liaison responsibilities, and interdepartmental coordination.</a:t>
          </a:r>
        </a:p>
      </dgm:t>
    </dgm:pt>
    <dgm:pt modelId="{56C1091B-B448-4388-9894-B9DBCF2A65A4}" type="parTrans" cxnId="{30D6185A-E101-46F0-93F3-44F4D53B1735}">
      <dgm:prSet/>
      <dgm:spPr/>
      <dgm:t>
        <a:bodyPr/>
        <a:lstStyle/>
        <a:p>
          <a:endParaRPr lang="en-US"/>
        </a:p>
      </dgm:t>
    </dgm:pt>
    <dgm:pt modelId="{BF5CC7DE-2495-4BA3-8800-B79C47340DBC}" type="sibTrans" cxnId="{30D6185A-E101-46F0-93F3-44F4D53B1735}">
      <dgm:prSet/>
      <dgm:spPr/>
      <dgm:t>
        <a:bodyPr/>
        <a:lstStyle/>
        <a:p>
          <a:endParaRPr lang="en-US"/>
        </a:p>
      </dgm:t>
    </dgm:pt>
    <dgm:pt modelId="{9965E601-94B0-4154-8F5F-5BC6C911F8DC}">
      <dgm:prSet/>
      <dgm:spPr/>
      <dgm:t>
        <a:bodyPr/>
        <a:lstStyle/>
        <a:p>
          <a:r>
            <a:rPr lang="en-US"/>
            <a:t>🟧 </a:t>
          </a:r>
          <a:r>
            <a:rPr lang="en-US" b="1"/>
            <a:t>Module 3 – Seeking Technical Assistance on Accreditation &amp; Quality Improvement</a:t>
          </a:r>
          <a:br>
            <a:rPr lang="en-US"/>
          </a:br>
          <a:r>
            <a:rPr lang="en-US"/>
            <a:t>How to approach experts and consultants for NABH/NABL success.</a:t>
          </a:r>
        </a:p>
      </dgm:t>
    </dgm:pt>
    <dgm:pt modelId="{423A94B2-E6A3-432D-ACB9-960A5BDC3581}" type="parTrans" cxnId="{2A2D096F-700D-47EF-B76B-D05FC9DA5712}">
      <dgm:prSet/>
      <dgm:spPr/>
      <dgm:t>
        <a:bodyPr/>
        <a:lstStyle/>
        <a:p>
          <a:endParaRPr lang="en-US"/>
        </a:p>
      </dgm:t>
    </dgm:pt>
    <dgm:pt modelId="{E55CEDE1-FD94-49DB-9A2B-FF0BE1D0BE8F}" type="sibTrans" cxnId="{2A2D096F-700D-47EF-B76B-D05FC9DA5712}">
      <dgm:prSet/>
      <dgm:spPr/>
      <dgm:t>
        <a:bodyPr/>
        <a:lstStyle/>
        <a:p>
          <a:endParaRPr lang="en-US"/>
        </a:p>
      </dgm:t>
    </dgm:pt>
    <dgm:pt modelId="{C1480649-A465-407C-B283-7F031C9E659B}">
      <dgm:prSet/>
      <dgm:spPr/>
      <dgm:t>
        <a:bodyPr/>
        <a:lstStyle/>
        <a:p>
          <a:r>
            <a:rPr lang="en-US"/>
            <a:t>🟥 </a:t>
          </a:r>
          <a:r>
            <a:rPr lang="en-US" b="1"/>
            <a:t>Module 4 – The Hospital Department Accreditation Team &amp; Meetings</a:t>
          </a:r>
          <a:br>
            <a:rPr lang="en-US"/>
          </a:br>
          <a:r>
            <a:rPr lang="en-US"/>
            <a:t>Organizing and managing productive meetings with department heads.</a:t>
          </a:r>
        </a:p>
      </dgm:t>
    </dgm:pt>
    <dgm:pt modelId="{EB9BB317-9BD4-46FD-8E46-4F47A2788FC0}" type="parTrans" cxnId="{A7BBBDA5-37FE-48C9-B13C-F24A0D9026A0}">
      <dgm:prSet/>
      <dgm:spPr/>
      <dgm:t>
        <a:bodyPr/>
        <a:lstStyle/>
        <a:p>
          <a:endParaRPr lang="en-US"/>
        </a:p>
      </dgm:t>
    </dgm:pt>
    <dgm:pt modelId="{9C8BAED3-E282-494A-AD96-8799B714D032}" type="sibTrans" cxnId="{A7BBBDA5-37FE-48C9-B13C-F24A0D9026A0}">
      <dgm:prSet/>
      <dgm:spPr/>
      <dgm:t>
        <a:bodyPr/>
        <a:lstStyle/>
        <a:p>
          <a:endParaRPr lang="en-US"/>
        </a:p>
      </dgm:t>
    </dgm:pt>
    <dgm:pt modelId="{D0C9650E-13A1-4997-A0F5-447990655F4D}" type="pres">
      <dgm:prSet presAssocID="{470D007D-F079-49F5-8A0C-1DE9DF99AEA5}" presName="root" presStyleCnt="0">
        <dgm:presLayoutVars>
          <dgm:dir/>
          <dgm:resizeHandles val="exact"/>
        </dgm:presLayoutVars>
      </dgm:prSet>
      <dgm:spPr/>
    </dgm:pt>
    <dgm:pt modelId="{893D4375-07A8-4F9E-8BA8-25FCA287C4F4}" type="pres">
      <dgm:prSet presAssocID="{44889409-C15C-451E-A608-8A25A6BBAE53}" presName="compNode" presStyleCnt="0"/>
      <dgm:spPr/>
    </dgm:pt>
    <dgm:pt modelId="{516FD7C6-B50B-4D31-A0E5-80176DB6A6B8}" type="pres">
      <dgm:prSet presAssocID="{44889409-C15C-451E-A608-8A25A6BBAE53}" presName="bgRect" presStyleLbl="bgShp" presStyleIdx="0" presStyleCnt="4"/>
      <dgm:spPr/>
    </dgm:pt>
    <dgm:pt modelId="{0C939929-0164-41A8-A12B-BCB81FBC6E29}" type="pres">
      <dgm:prSet presAssocID="{44889409-C15C-451E-A608-8A25A6BBAE53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E5C53C57-B404-4D5B-877C-A60621FA8997}" type="pres">
      <dgm:prSet presAssocID="{44889409-C15C-451E-A608-8A25A6BBAE53}" presName="spaceRect" presStyleCnt="0"/>
      <dgm:spPr/>
    </dgm:pt>
    <dgm:pt modelId="{0CEBC503-0DBF-465F-9815-3EEDF16EE59C}" type="pres">
      <dgm:prSet presAssocID="{44889409-C15C-451E-A608-8A25A6BBAE53}" presName="parTx" presStyleLbl="revTx" presStyleIdx="0" presStyleCnt="4">
        <dgm:presLayoutVars>
          <dgm:chMax val="0"/>
          <dgm:chPref val="0"/>
        </dgm:presLayoutVars>
      </dgm:prSet>
      <dgm:spPr/>
    </dgm:pt>
    <dgm:pt modelId="{E367707C-A173-405B-ACA7-2E980D65C6D4}" type="pres">
      <dgm:prSet presAssocID="{791C5891-8404-4432-9439-893ECC71FBDA}" presName="sibTrans" presStyleCnt="0"/>
      <dgm:spPr/>
    </dgm:pt>
    <dgm:pt modelId="{02689015-C0AD-48DB-B92C-8FE81663F13C}" type="pres">
      <dgm:prSet presAssocID="{D0D9E6BA-406C-4210-A0A9-8F8F2E7D587F}" presName="compNode" presStyleCnt="0"/>
      <dgm:spPr/>
    </dgm:pt>
    <dgm:pt modelId="{FCBA111D-1E68-498F-AAB1-BBC633A910B1}" type="pres">
      <dgm:prSet presAssocID="{D0D9E6BA-406C-4210-A0A9-8F8F2E7D587F}" presName="bgRect" presStyleLbl="bgShp" presStyleIdx="1" presStyleCnt="4"/>
      <dgm:spPr/>
    </dgm:pt>
    <dgm:pt modelId="{F27A3189-737B-4A41-B380-909DE1E9EF76}" type="pres">
      <dgm:prSet presAssocID="{D0D9E6BA-406C-4210-A0A9-8F8F2E7D587F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hare With Person"/>
        </a:ext>
      </dgm:extLst>
    </dgm:pt>
    <dgm:pt modelId="{7E1A58DC-E28C-468E-ADC7-A4F0E0F9FBAF}" type="pres">
      <dgm:prSet presAssocID="{D0D9E6BA-406C-4210-A0A9-8F8F2E7D587F}" presName="spaceRect" presStyleCnt="0"/>
      <dgm:spPr/>
    </dgm:pt>
    <dgm:pt modelId="{A2623DBB-AB0C-4DD0-A625-9A0D8F4C2175}" type="pres">
      <dgm:prSet presAssocID="{D0D9E6BA-406C-4210-A0A9-8F8F2E7D587F}" presName="parTx" presStyleLbl="revTx" presStyleIdx="1" presStyleCnt="4">
        <dgm:presLayoutVars>
          <dgm:chMax val="0"/>
          <dgm:chPref val="0"/>
        </dgm:presLayoutVars>
      </dgm:prSet>
      <dgm:spPr/>
    </dgm:pt>
    <dgm:pt modelId="{F88A6A54-B8E9-4BA9-ABF8-CA81222FF9D1}" type="pres">
      <dgm:prSet presAssocID="{BF5CC7DE-2495-4BA3-8800-B79C47340DBC}" presName="sibTrans" presStyleCnt="0"/>
      <dgm:spPr/>
    </dgm:pt>
    <dgm:pt modelId="{16CDE3A2-D60D-47CF-A6F0-0703A3F438E5}" type="pres">
      <dgm:prSet presAssocID="{9965E601-94B0-4154-8F5F-5BC6C911F8DC}" presName="compNode" presStyleCnt="0"/>
      <dgm:spPr/>
    </dgm:pt>
    <dgm:pt modelId="{2942A173-3F05-49C4-9C0C-B8690DF681E5}" type="pres">
      <dgm:prSet presAssocID="{9965E601-94B0-4154-8F5F-5BC6C911F8DC}" presName="bgRect" presStyleLbl="bgShp" presStyleIdx="2" presStyleCnt="4"/>
      <dgm:spPr/>
    </dgm:pt>
    <dgm:pt modelId="{E352756C-8829-4898-9157-98BD439742C5}" type="pres">
      <dgm:prSet presAssocID="{9965E601-94B0-4154-8F5F-5BC6C911F8DC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aduation Cap"/>
        </a:ext>
      </dgm:extLst>
    </dgm:pt>
    <dgm:pt modelId="{AEE82057-E835-42FF-B5B1-ABBBEA369038}" type="pres">
      <dgm:prSet presAssocID="{9965E601-94B0-4154-8F5F-5BC6C911F8DC}" presName="spaceRect" presStyleCnt="0"/>
      <dgm:spPr/>
    </dgm:pt>
    <dgm:pt modelId="{DF20141E-3D64-4808-822C-2D60DF8A4134}" type="pres">
      <dgm:prSet presAssocID="{9965E601-94B0-4154-8F5F-5BC6C911F8DC}" presName="parTx" presStyleLbl="revTx" presStyleIdx="2" presStyleCnt="4">
        <dgm:presLayoutVars>
          <dgm:chMax val="0"/>
          <dgm:chPref val="0"/>
        </dgm:presLayoutVars>
      </dgm:prSet>
      <dgm:spPr/>
    </dgm:pt>
    <dgm:pt modelId="{E352D8CC-ED98-46B5-9C6A-1B0DE02109EB}" type="pres">
      <dgm:prSet presAssocID="{E55CEDE1-FD94-49DB-9A2B-FF0BE1D0BE8F}" presName="sibTrans" presStyleCnt="0"/>
      <dgm:spPr/>
    </dgm:pt>
    <dgm:pt modelId="{4B8A9AC3-6398-47C4-8C11-43CD0E508227}" type="pres">
      <dgm:prSet presAssocID="{C1480649-A465-407C-B283-7F031C9E659B}" presName="compNode" presStyleCnt="0"/>
      <dgm:spPr/>
    </dgm:pt>
    <dgm:pt modelId="{95562E96-6826-4451-8461-80FED7C7E881}" type="pres">
      <dgm:prSet presAssocID="{C1480649-A465-407C-B283-7F031C9E659B}" presName="bgRect" presStyleLbl="bgShp" presStyleIdx="3" presStyleCnt="4"/>
      <dgm:spPr/>
    </dgm:pt>
    <dgm:pt modelId="{52B40C32-D77D-4C11-ACEB-BEA8528E3D44}" type="pres">
      <dgm:prSet presAssocID="{C1480649-A465-407C-B283-7F031C9E659B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232444E7-C47E-4BDA-A059-A9803D02BD54}" type="pres">
      <dgm:prSet presAssocID="{C1480649-A465-407C-B283-7F031C9E659B}" presName="spaceRect" presStyleCnt="0"/>
      <dgm:spPr/>
    </dgm:pt>
    <dgm:pt modelId="{75CABF62-9BB6-4A7A-BBAB-25E420C6C1C0}" type="pres">
      <dgm:prSet presAssocID="{C1480649-A465-407C-B283-7F031C9E659B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4A3C9840-5AD6-4707-A037-249DAC14C8EB}" type="presOf" srcId="{470D007D-F079-49F5-8A0C-1DE9DF99AEA5}" destId="{D0C9650E-13A1-4997-A0F5-447990655F4D}" srcOrd="0" destOrd="0" presId="urn:microsoft.com/office/officeart/2018/2/layout/IconVerticalSolidList"/>
    <dgm:cxn modelId="{2A2D096F-700D-47EF-B76B-D05FC9DA5712}" srcId="{470D007D-F079-49F5-8A0C-1DE9DF99AEA5}" destId="{9965E601-94B0-4154-8F5F-5BC6C911F8DC}" srcOrd="2" destOrd="0" parTransId="{423A94B2-E6A3-432D-ACB9-960A5BDC3581}" sibTransId="{E55CEDE1-FD94-49DB-9A2B-FF0BE1D0BE8F}"/>
    <dgm:cxn modelId="{30D6185A-E101-46F0-93F3-44F4D53B1735}" srcId="{470D007D-F079-49F5-8A0C-1DE9DF99AEA5}" destId="{D0D9E6BA-406C-4210-A0A9-8F8F2E7D587F}" srcOrd="1" destOrd="0" parTransId="{56C1091B-B448-4388-9894-B9DBCF2A65A4}" sibTransId="{BF5CC7DE-2495-4BA3-8800-B79C47340DBC}"/>
    <dgm:cxn modelId="{02D7FB91-6910-4848-B722-B257B6FB8164}" type="presOf" srcId="{9965E601-94B0-4154-8F5F-5BC6C911F8DC}" destId="{DF20141E-3D64-4808-822C-2D60DF8A4134}" srcOrd="0" destOrd="0" presId="urn:microsoft.com/office/officeart/2018/2/layout/IconVerticalSolidList"/>
    <dgm:cxn modelId="{A7BBBDA5-37FE-48C9-B13C-F24A0D9026A0}" srcId="{470D007D-F079-49F5-8A0C-1DE9DF99AEA5}" destId="{C1480649-A465-407C-B283-7F031C9E659B}" srcOrd="3" destOrd="0" parTransId="{EB9BB317-9BD4-46FD-8E46-4F47A2788FC0}" sibTransId="{9C8BAED3-E282-494A-AD96-8799B714D032}"/>
    <dgm:cxn modelId="{B8646FBB-8B10-485D-B194-769353E94810}" srcId="{470D007D-F079-49F5-8A0C-1DE9DF99AEA5}" destId="{44889409-C15C-451E-A608-8A25A6BBAE53}" srcOrd="0" destOrd="0" parTransId="{0A9661B7-110C-4FA6-A968-BB9A84A0D077}" sibTransId="{791C5891-8404-4432-9439-893ECC71FBDA}"/>
    <dgm:cxn modelId="{C27745CF-86DB-4C68-8431-745C7CB8F6C5}" type="presOf" srcId="{44889409-C15C-451E-A608-8A25A6BBAE53}" destId="{0CEBC503-0DBF-465F-9815-3EEDF16EE59C}" srcOrd="0" destOrd="0" presId="urn:microsoft.com/office/officeart/2018/2/layout/IconVerticalSolidList"/>
    <dgm:cxn modelId="{EF7BC5DA-ACA9-443D-9D86-A882EF104499}" type="presOf" srcId="{D0D9E6BA-406C-4210-A0A9-8F8F2E7D587F}" destId="{A2623DBB-AB0C-4DD0-A625-9A0D8F4C2175}" srcOrd="0" destOrd="0" presId="urn:microsoft.com/office/officeart/2018/2/layout/IconVerticalSolidList"/>
    <dgm:cxn modelId="{4E050AE7-1452-4B2F-B5A3-4AF636C5126A}" type="presOf" srcId="{C1480649-A465-407C-B283-7F031C9E659B}" destId="{75CABF62-9BB6-4A7A-BBAB-25E420C6C1C0}" srcOrd="0" destOrd="0" presId="urn:microsoft.com/office/officeart/2018/2/layout/IconVerticalSolidList"/>
    <dgm:cxn modelId="{E7953A22-AE9D-41AE-9648-B49A82EB05D4}" type="presParOf" srcId="{D0C9650E-13A1-4997-A0F5-447990655F4D}" destId="{893D4375-07A8-4F9E-8BA8-25FCA287C4F4}" srcOrd="0" destOrd="0" presId="urn:microsoft.com/office/officeart/2018/2/layout/IconVerticalSolidList"/>
    <dgm:cxn modelId="{30A2F9C9-6A78-40B3-B281-501DF7CD966A}" type="presParOf" srcId="{893D4375-07A8-4F9E-8BA8-25FCA287C4F4}" destId="{516FD7C6-B50B-4D31-A0E5-80176DB6A6B8}" srcOrd="0" destOrd="0" presId="urn:microsoft.com/office/officeart/2018/2/layout/IconVerticalSolidList"/>
    <dgm:cxn modelId="{51C7D638-B6C7-437D-9730-91850E31737B}" type="presParOf" srcId="{893D4375-07A8-4F9E-8BA8-25FCA287C4F4}" destId="{0C939929-0164-41A8-A12B-BCB81FBC6E29}" srcOrd="1" destOrd="0" presId="urn:microsoft.com/office/officeart/2018/2/layout/IconVerticalSolidList"/>
    <dgm:cxn modelId="{101536EE-46B7-43B7-9024-65294C8620A9}" type="presParOf" srcId="{893D4375-07A8-4F9E-8BA8-25FCA287C4F4}" destId="{E5C53C57-B404-4D5B-877C-A60621FA8997}" srcOrd="2" destOrd="0" presId="urn:microsoft.com/office/officeart/2018/2/layout/IconVerticalSolidList"/>
    <dgm:cxn modelId="{C12F5FB1-F86B-4839-8EB4-897399911D7A}" type="presParOf" srcId="{893D4375-07A8-4F9E-8BA8-25FCA287C4F4}" destId="{0CEBC503-0DBF-465F-9815-3EEDF16EE59C}" srcOrd="3" destOrd="0" presId="urn:microsoft.com/office/officeart/2018/2/layout/IconVerticalSolidList"/>
    <dgm:cxn modelId="{6B85080A-496C-419B-8266-7EE7FA699ACE}" type="presParOf" srcId="{D0C9650E-13A1-4997-A0F5-447990655F4D}" destId="{E367707C-A173-405B-ACA7-2E980D65C6D4}" srcOrd="1" destOrd="0" presId="urn:microsoft.com/office/officeart/2018/2/layout/IconVerticalSolidList"/>
    <dgm:cxn modelId="{88A35A9E-8949-49D3-BB8C-5B04921060FB}" type="presParOf" srcId="{D0C9650E-13A1-4997-A0F5-447990655F4D}" destId="{02689015-C0AD-48DB-B92C-8FE81663F13C}" srcOrd="2" destOrd="0" presId="urn:microsoft.com/office/officeart/2018/2/layout/IconVerticalSolidList"/>
    <dgm:cxn modelId="{B513710F-5DC9-41AA-A58B-24DF49DAD3EB}" type="presParOf" srcId="{02689015-C0AD-48DB-B92C-8FE81663F13C}" destId="{FCBA111D-1E68-498F-AAB1-BBC633A910B1}" srcOrd="0" destOrd="0" presId="urn:microsoft.com/office/officeart/2018/2/layout/IconVerticalSolidList"/>
    <dgm:cxn modelId="{0355BF05-9D39-48D2-9266-00A8A0DEFECC}" type="presParOf" srcId="{02689015-C0AD-48DB-B92C-8FE81663F13C}" destId="{F27A3189-737B-4A41-B380-909DE1E9EF76}" srcOrd="1" destOrd="0" presId="urn:microsoft.com/office/officeart/2018/2/layout/IconVerticalSolidList"/>
    <dgm:cxn modelId="{126405FA-7C40-4DF5-ACC6-C4B3D7B11CB9}" type="presParOf" srcId="{02689015-C0AD-48DB-B92C-8FE81663F13C}" destId="{7E1A58DC-E28C-468E-ADC7-A4F0E0F9FBAF}" srcOrd="2" destOrd="0" presId="urn:microsoft.com/office/officeart/2018/2/layout/IconVerticalSolidList"/>
    <dgm:cxn modelId="{974CB6D3-C749-41D0-B210-2B2619E43188}" type="presParOf" srcId="{02689015-C0AD-48DB-B92C-8FE81663F13C}" destId="{A2623DBB-AB0C-4DD0-A625-9A0D8F4C2175}" srcOrd="3" destOrd="0" presId="urn:microsoft.com/office/officeart/2018/2/layout/IconVerticalSolidList"/>
    <dgm:cxn modelId="{2E5D5F46-2F45-48E3-AF16-504A091A7830}" type="presParOf" srcId="{D0C9650E-13A1-4997-A0F5-447990655F4D}" destId="{F88A6A54-B8E9-4BA9-ABF8-CA81222FF9D1}" srcOrd="3" destOrd="0" presId="urn:microsoft.com/office/officeart/2018/2/layout/IconVerticalSolidList"/>
    <dgm:cxn modelId="{8A8D193E-05A6-435D-95D2-AD2C5AD4E628}" type="presParOf" srcId="{D0C9650E-13A1-4997-A0F5-447990655F4D}" destId="{16CDE3A2-D60D-47CF-A6F0-0703A3F438E5}" srcOrd="4" destOrd="0" presId="urn:microsoft.com/office/officeart/2018/2/layout/IconVerticalSolidList"/>
    <dgm:cxn modelId="{8C64DAD0-1181-42E0-98E5-FC08D14229AC}" type="presParOf" srcId="{16CDE3A2-D60D-47CF-A6F0-0703A3F438E5}" destId="{2942A173-3F05-49C4-9C0C-B8690DF681E5}" srcOrd="0" destOrd="0" presId="urn:microsoft.com/office/officeart/2018/2/layout/IconVerticalSolidList"/>
    <dgm:cxn modelId="{0CAE8E7B-9E14-48EA-8B5A-558EBFF35378}" type="presParOf" srcId="{16CDE3A2-D60D-47CF-A6F0-0703A3F438E5}" destId="{E352756C-8829-4898-9157-98BD439742C5}" srcOrd="1" destOrd="0" presId="urn:microsoft.com/office/officeart/2018/2/layout/IconVerticalSolidList"/>
    <dgm:cxn modelId="{09E7908F-7FDD-446B-9DDE-61878B2A8EB0}" type="presParOf" srcId="{16CDE3A2-D60D-47CF-A6F0-0703A3F438E5}" destId="{AEE82057-E835-42FF-B5B1-ABBBEA369038}" srcOrd="2" destOrd="0" presId="urn:microsoft.com/office/officeart/2018/2/layout/IconVerticalSolidList"/>
    <dgm:cxn modelId="{C18AB359-5748-44CC-B442-653D19475CAD}" type="presParOf" srcId="{16CDE3A2-D60D-47CF-A6F0-0703A3F438E5}" destId="{DF20141E-3D64-4808-822C-2D60DF8A4134}" srcOrd="3" destOrd="0" presId="urn:microsoft.com/office/officeart/2018/2/layout/IconVerticalSolidList"/>
    <dgm:cxn modelId="{C895D21A-1DC4-499B-A861-646672420F1A}" type="presParOf" srcId="{D0C9650E-13A1-4997-A0F5-447990655F4D}" destId="{E352D8CC-ED98-46B5-9C6A-1B0DE02109EB}" srcOrd="5" destOrd="0" presId="urn:microsoft.com/office/officeart/2018/2/layout/IconVerticalSolidList"/>
    <dgm:cxn modelId="{C116FCE1-D2E5-4913-B2CD-9E13B2369497}" type="presParOf" srcId="{D0C9650E-13A1-4997-A0F5-447990655F4D}" destId="{4B8A9AC3-6398-47C4-8C11-43CD0E508227}" srcOrd="6" destOrd="0" presId="urn:microsoft.com/office/officeart/2018/2/layout/IconVerticalSolidList"/>
    <dgm:cxn modelId="{044FF003-3401-4D37-91CF-C2BD3E3C023C}" type="presParOf" srcId="{4B8A9AC3-6398-47C4-8C11-43CD0E508227}" destId="{95562E96-6826-4451-8461-80FED7C7E881}" srcOrd="0" destOrd="0" presId="urn:microsoft.com/office/officeart/2018/2/layout/IconVerticalSolidList"/>
    <dgm:cxn modelId="{41EAF63E-B416-4957-8C87-6033E839CDEE}" type="presParOf" srcId="{4B8A9AC3-6398-47C4-8C11-43CD0E508227}" destId="{52B40C32-D77D-4C11-ACEB-BEA8528E3D44}" srcOrd="1" destOrd="0" presId="urn:microsoft.com/office/officeart/2018/2/layout/IconVerticalSolidList"/>
    <dgm:cxn modelId="{FA59A567-EC51-44D6-B88F-E8B2DF5035CC}" type="presParOf" srcId="{4B8A9AC3-6398-47C4-8C11-43CD0E508227}" destId="{232444E7-C47E-4BDA-A059-A9803D02BD54}" srcOrd="2" destOrd="0" presId="urn:microsoft.com/office/officeart/2018/2/layout/IconVerticalSolidList"/>
    <dgm:cxn modelId="{FE9D02A1-7792-4103-AA2C-97458FBC48E0}" type="presParOf" srcId="{4B8A9AC3-6398-47C4-8C11-43CD0E508227}" destId="{75CABF62-9BB6-4A7A-BBAB-25E420C6C1C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7F24AEF-FFF5-4F6E-AAF7-62E0964EB48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9363FEB1-B992-49D5-B987-EFBB119BA4F8}">
      <dgm:prSet/>
      <dgm:spPr/>
      <dgm:t>
        <a:bodyPr/>
        <a:lstStyle/>
        <a:p>
          <a:r>
            <a:rPr lang="en-US"/>
            <a:t>🟦 </a:t>
          </a:r>
          <a:r>
            <a:rPr lang="en-US" b="1"/>
            <a:t>Module 5 – Managing the Accreditation Process</a:t>
          </a:r>
          <a:br>
            <a:rPr lang="en-US"/>
          </a:br>
          <a:r>
            <a:rPr lang="en-US"/>
            <a:t>Step-by-step documentation, checklists, and activity planning.</a:t>
          </a:r>
        </a:p>
      </dgm:t>
    </dgm:pt>
    <dgm:pt modelId="{28547BB0-BBA6-4CF9-862F-9DA58DA76223}" type="parTrans" cxnId="{3525D1CD-DEF3-4FBC-AE4F-5947B52712B1}">
      <dgm:prSet/>
      <dgm:spPr/>
      <dgm:t>
        <a:bodyPr/>
        <a:lstStyle/>
        <a:p>
          <a:endParaRPr lang="en-US"/>
        </a:p>
      </dgm:t>
    </dgm:pt>
    <dgm:pt modelId="{49ECC801-0FE3-48B7-B629-05C30B72C705}" type="sibTrans" cxnId="{3525D1CD-DEF3-4FBC-AE4F-5947B52712B1}">
      <dgm:prSet/>
      <dgm:spPr/>
      <dgm:t>
        <a:bodyPr/>
        <a:lstStyle/>
        <a:p>
          <a:endParaRPr lang="en-US"/>
        </a:p>
      </dgm:t>
    </dgm:pt>
    <dgm:pt modelId="{D36EEC1D-6708-4A3A-9F28-0D1172ED06B8}">
      <dgm:prSet/>
      <dgm:spPr/>
      <dgm:t>
        <a:bodyPr/>
        <a:lstStyle/>
        <a:p>
          <a:r>
            <a:rPr lang="en-US"/>
            <a:t>🟩 </a:t>
          </a:r>
          <a:r>
            <a:rPr lang="en-US" b="1"/>
            <a:t>Module 6 – Coordinator’s Role in the Seven Steps of Accreditation</a:t>
          </a:r>
          <a:br>
            <a:rPr lang="en-US"/>
          </a:br>
          <a:r>
            <a:rPr lang="en-US"/>
            <a:t>Detailed guide to coordinator responsibilities at each step.</a:t>
          </a:r>
        </a:p>
      </dgm:t>
    </dgm:pt>
    <dgm:pt modelId="{A3FBDF55-2849-400A-9821-3985305DE55B}" type="parTrans" cxnId="{7EF2B1BF-0044-475A-B482-F051899ACFE7}">
      <dgm:prSet/>
      <dgm:spPr/>
      <dgm:t>
        <a:bodyPr/>
        <a:lstStyle/>
        <a:p>
          <a:endParaRPr lang="en-US"/>
        </a:p>
      </dgm:t>
    </dgm:pt>
    <dgm:pt modelId="{9617287D-C3CD-454F-8795-218FC7862944}" type="sibTrans" cxnId="{7EF2B1BF-0044-475A-B482-F051899ACFE7}">
      <dgm:prSet/>
      <dgm:spPr/>
      <dgm:t>
        <a:bodyPr/>
        <a:lstStyle/>
        <a:p>
          <a:endParaRPr lang="en-US"/>
        </a:p>
      </dgm:t>
    </dgm:pt>
    <dgm:pt modelId="{73FDA5A7-97EA-40C1-8485-813F36F70FED}">
      <dgm:prSet/>
      <dgm:spPr/>
      <dgm:t>
        <a:bodyPr/>
        <a:lstStyle/>
        <a:p>
          <a:r>
            <a:rPr lang="en-US"/>
            <a:t>🟧 </a:t>
          </a:r>
          <a:r>
            <a:rPr lang="en-US" b="1"/>
            <a:t>Module 7 – Accreditation Communications</a:t>
          </a:r>
          <a:br>
            <a:rPr lang="en-US"/>
          </a:br>
          <a:r>
            <a:rPr lang="en-US"/>
            <a:t>Interpersonal, written, and audit-response communication strategies.</a:t>
          </a:r>
        </a:p>
      </dgm:t>
    </dgm:pt>
    <dgm:pt modelId="{C9251F2C-EC51-4AAD-ADF1-9234336E5C61}" type="parTrans" cxnId="{6EA9546A-95CB-4E72-964E-B6013943F49B}">
      <dgm:prSet/>
      <dgm:spPr/>
      <dgm:t>
        <a:bodyPr/>
        <a:lstStyle/>
        <a:p>
          <a:endParaRPr lang="en-US"/>
        </a:p>
      </dgm:t>
    </dgm:pt>
    <dgm:pt modelId="{52042E32-453E-4546-A442-2E0DCEB46855}" type="sibTrans" cxnId="{6EA9546A-95CB-4E72-964E-B6013943F49B}">
      <dgm:prSet/>
      <dgm:spPr/>
      <dgm:t>
        <a:bodyPr/>
        <a:lstStyle/>
        <a:p>
          <a:endParaRPr lang="en-US"/>
        </a:p>
      </dgm:t>
    </dgm:pt>
    <dgm:pt modelId="{E4827EBB-7F7C-475F-ACA1-D4C135B6F87F}">
      <dgm:prSet/>
      <dgm:spPr/>
      <dgm:t>
        <a:bodyPr/>
        <a:lstStyle/>
        <a:p>
          <a:r>
            <a:rPr lang="en-US"/>
            <a:t>🟨 </a:t>
          </a:r>
          <a:r>
            <a:rPr lang="en-US" b="1"/>
            <a:t>Module 8 – Quality in Health Care: An Overview</a:t>
          </a:r>
          <a:br>
            <a:rPr lang="en-US"/>
          </a:br>
          <a:r>
            <a:rPr lang="en-US"/>
            <a:t>Concepts and definitions of healthcare quality in India &amp; globally.</a:t>
          </a:r>
        </a:p>
      </dgm:t>
    </dgm:pt>
    <dgm:pt modelId="{3D482749-FD97-4456-A2DC-EAAE78C52307}" type="parTrans" cxnId="{C30D0046-604B-4279-968E-0C4269D7D27E}">
      <dgm:prSet/>
      <dgm:spPr/>
      <dgm:t>
        <a:bodyPr/>
        <a:lstStyle/>
        <a:p>
          <a:endParaRPr lang="en-US"/>
        </a:p>
      </dgm:t>
    </dgm:pt>
    <dgm:pt modelId="{84D23851-CCA2-4AF5-8B2F-433C71776FC2}" type="sibTrans" cxnId="{C30D0046-604B-4279-968E-0C4269D7D27E}">
      <dgm:prSet/>
      <dgm:spPr/>
      <dgm:t>
        <a:bodyPr/>
        <a:lstStyle/>
        <a:p>
          <a:endParaRPr lang="en-US"/>
        </a:p>
      </dgm:t>
    </dgm:pt>
    <dgm:pt modelId="{B243DA31-CDDB-4C58-A7ED-A30EA6AD28F1}" type="pres">
      <dgm:prSet presAssocID="{57F24AEF-FFF5-4F6E-AAF7-62E0964EB485}" presName="root" presStyleCnt="0">
        <dgm:presLayoutVars>
          <dgm:dir/>
          <dgm:resizeHandles val="exact"/>
        </dgm:presLayoutVars>
      </dgm:prSet>
      <dgm:spPr/>
    </dgm:pt>
    <dgm:pt modelId="{AADA59C6-4B32-4327-A3DF-9FAAA3B6199D}" type="pres">
      <dgm:prSet presAssocID="{9363FEB1-B992-49D5-B987-EFBB119BA4F8}" presName="compNode" presStyleCnt="0"/>
      <dgm:spPr/>
    </dgm:pt>
    <dgm:pt modelId="{3555B6EF-9B8B-4899-B410-F2753719A1FA}" type="pres">
      <dgm:prSet presAssocID="{9363FEB1-B992-49D5-B987-EFBB119BA4F8}" presName="bgRect" presStyleLbl="bgShp" presStyleIdx="0" presStyleCnt="4"/>
      <dgm:spPr/>
    </dgm:pt>
    <dgm:pt modelId="{B45CB7EE-E533-4AFA-903B-9C5573889FC8}" type="pres">
      <dgm:prSet presAssocID="{9363FEB1-B992-49D5-B987-EFBB119BA4F8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529029B7-5533-41FF-BE80-E475150B67A3}" type="pres">
      <dgm:prSet presAssocID="{9363FEB1-B992-49D5-B987-EFBB119BA4F8}" presName="spaceRect" presStyleCnt="0"/>
      <dgm:spPr/>
    </dgm:pt>
    <dgm:pt modelId="{C532BA27-5AFA-4CE3-8985-E32372557D56}" type="pres">
      <dgm:prSet presAssocID="{9363FEB1-B992-49D5-B987-EFBB119BA4F8}" presName="parTx" presStyleLbl="revTx" presStyleIdx="0" presStyleCnt="4">
        <dgm:presLayoutVars>
          <dgm:chMax val="0"/>
          <dgm:chPref val="0"/>
        </dgm:presLayoutVars>
      </dgm:prSet>
      <dgm:spPr/>
    </dgm:pt>
    <dgm:pt modelId="{32E135B9-71DD-45D3-83A4-FF8D6BE706AA}" type="pres">
      <dgm:prSet presAssocID="{49ECC801-0FE3-48B7-B629-05C30B72C705}" presName="sibTrans" presStyleCnt="0"/>
      <dgm:spPr/>
    </dgm:pt>
    <dgm:pt modelId="{34F1F700-9AE4-4F66-BD37-92DCE57A8183}" type="pres">
      <dgm:prSet presAssocID="{D36EEC1D-6708-4A3A-9F28-0D1172ED06B8}" presName="compNode" presStyleCnt="0"/>
      <dgm:spPr/>
    </dgm:pt>
    <dgm:pt modelId="{C68BD66C-3A55-435D-B163-5CA1B25C6DB8}" type="pres">
      <dgm:prSet presAssocID="{D36EEC1D-6708-4A3A-9F28-0D1172ED06B8}" presName="bgRect" presStyleLbl="bgShp" presStyleIdx="1" presStyleCnt="4"/>
      <dgm:spPr/>
    </dgm:pt>
    <dgm:pt modelId="{30956D8A-E74F-450D-BD5C-A72E8CBCF5A8}" type="pres">
      <dgm:prSet presAssocID="{D36EEC1D-6708-4A3A-9F28-0D1172ED06B8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CE073F2C-F1BA-461C-B46F-4069EFCE6E2A}" type="pres">
      <dgm:prSet presAssocID="{D36EEC1D-6708-4A3A-9F28-0D1172ED06B8}" presName="spaceRect" presStyleCnt="0"/>
      <dgm:spPr/>
    </dgm:pt>
    <dgm:pt modelId="{EB955E22-742F-4981-84A5-4815F1F19EC8}" type="pres">
      <dgm:prSet presAssocID="{D36EEC1D-6708-4A3A-9F28-0D1172ED06B8}" presName="parTx" presStyleLbl="revTx" presStyleIdx="1" presStyleCnt="4">
        <dgm:presLayoutVars>
          <dgm:chMax val="0"/>
          <dgm:chPref val="0"/>
        </dgm:presLayoutVars>
      </dgm:prSet>
      <dgm:spPr/>
    </dgm:pt>
    <dgm:pt modelId="{212F1284-1009-4CCC-8D48-BF974DB277C6}" type="pres">
      <dgm:prSet presAssocID="{9617287D-C3CD-454F-8795-218FC7862944}" presName="sibTrans" presStyleCnt="0"/>
      <dgm:spPr/>
    </dgm:pt>
    <dgm:pt modelId="{9B3CC3A4-61CB-448E-955E-6BA20009769F}" type="pres">
      <dgm:prSet presAssocID="{73FDA5A7-97EA-40C1-8485-813F36F70FED}" presName="compNode" presStyleCnt="0"/>
      <dgm:spPr/>
    </dgm:pt>
    <dgm:pt modelId="{8DABFFED-E57A-4C49-BD23-B81CBDB01B06}" type="pres">
      <dgm:prSet presAssocID="{73FDA5A7-97EA-40C1-8485-813F36F70FED}" presName="bgRect" presStyleLbl="bgShp" presStyleIdx="2" presStyleCnt="4"/>
      <dgm:spPr/>
    </dgm:pt>
    <dgm:pt modelId="{E35FD02C-80D5-4F06-B632-BCF899B2D189}" type="pres">
      <dgm:prSet presAssocID="{73FDA5A7-97EA-40C1-8485-813F36F70FED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3EF0BA95-68BC-4B63-8468-E90BCC03109C}" type="pres">
      <dgm:prSet presAssocID="{73FDA5A7-97EA-40C1-8485-813F36F70FED}" presName="spaceRect" presStyleCnt="0"/>
      <dgm:spPr/>
    </dgm:pt>
    <dgm:pt modelId="{01611883-381A-4437-8FE7-76AFBA908CEB}" type="pres">
      <dgm:prSet presAssocID="{73FDA5A7-97EA-40C1-8485-813F36F70FED}" presName="parTx" presStyleLbl="revTx" presStyleIdx="2" presStyleCnt="4">
        <dgm:presLayoutVars>
          <dgm:chMax val="0"/>
          <dgm:chPref val="0"/>
        </dgm:presLayoutVars>
      </dgm:prSet>
      <dgm:spPr/>
    </dgm:pt>
    <dgm:pt modelId="{4CE52F0A-4E94-4D4A-B064-69C4BCE48430}" type="pres">
      <dgm:prSet presAssocID="{52042E32-453E-4546-A442-2E0DCEB46855}" presName="sibTrans" presStyleCnt="0"/>
      <dgm:spPr/>
    </dgm:pt>
    <dgm:pt modelId="{21E7803E-6B87-43A5-A57F-F334CA6680D0}" type="pres">
      <dgm:prSet presAssocID="{E4827EBB-7F7C-475F-ACA1-D4C135B6F87F}" presName="compNode" presStyleCnt="0"/>
      <dgm:spPr/>
    </dgm:pt>
    <dgm:pt modelId="{2688CD6C-852B-4618-A2D3-7E62DAF1C18C}" type="pres">
      <dgm:prSet presAssocID="{E4827EBB-7F7C-475F-ACA1-D4C135B6F87F}" presName="bgRect" presStyleLbl="bgShp" presStyleIdx="3" presStyleCnt="4"/>
      <dgm:spPr/>
    </dgm:pt>
    <dgm:pt modelId="{90173EF8-91FF-47F9-A9A3-793CCDA4D048}" type="pres">
      <dgm:prSet presAssocID="{E4827EBB-7F7C-475F-ACA1-D4C135B6F87F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spital"/>
        </a:ext>
      </dgm:extLst>
    </dgm:pt>
    <dgm:pt modelId="{D4ACC38F-C473-471F-B17A-D33BB1F5DD6D}" type="pres">
      <dgm:prSet presAssocID="{E4827EBB-7F7C-475F-ACA1-D4C135B6F87F}" presName="spaceRect" presStyleCnt="0"/>
      <dgm:spPr/>
    </dgm:pt>
    <dgm:pt modelId="{70244078-4041-43DD-8A82-1E9300FC5C0B}" type="pres">
      <dgm:prSet presAssocID="{E4827EBB-7F7C-475F-ACA1-D4C135B6F87F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2FE78E03-D1CB-418B-A3A6-B1E138415B33}" type="presOf" srcId="{57F24AEF-FFF5-4F6E-AAF7-62E0964EB485}" destId="{B243DA31-CDDB-4C58-A7ED-A30EA6AD28F1}" srcOrd="0" destOrd="0" presId="urn:microsoft.com/office/officeart/2018/2/layout/IconVerticalSolidList"/>
    <dgm:cxn modelId="{B4DE6C0B-E137-475F-835F-F8DE8FD1C3D7}" type="presOf" srcId="{73FDA5A7-97EA-40C1-8485-813F36F70FED}" destId="{01611883-381A-4437-8FE7-76AFBA908CEB}" srcOrd="0" destOrd="0" presId="urn:microsoft.com/office/officeart/2018/2/layout/IconVerticalSolidList"/>
    <dgm:cxn modelId="{8F27B933-4723-4D91-B8F6-2D7D3A999171}" type="presOf" srcId="{9363FEB1-B992-49D5-B987-EFBB119BA4F8}" destId="{C532BA27-5AFA-4CE3-8985-E32372557D56}" srcOrd="0" destOrd="0" presId="urn:microsoft.com/office/officeart/2018/2/layout/IconVerticalSolidList"/>
    <dgm:cxn modelId="{C30D0046-604B-4279-968E-0C4269D7D27E}" srcId="{57F24AEF-FFF5-4F6E-AAF7-62E0964EB485}" destId="{E4827EBB-7F7C-475F-ACA1-D4C135B6F87F}" srcOrd="3" destOrd="0" parTransId="{3D482749-FD97-4456-A2DC-EAAE78C52307}" sibTransId="{84D23851-CCA2-4AF5-8B2F-433C71776FC2}"/>
    <dgm:cxn modelId="{6EA9546A-95CB-4E72-964E-B6013943F49B}" srcId="{57F24AEF-FFF5-4F6E-AAF7-62E0964EB485}" destId="{73FDA5A7-97EA-40C1-8485-813F36F70FED}" srcOrd="2" destOrd="0" parTransId="{C9251F2C-EC51-4AAD-ADF1-9234336E5C61}" sibTransId="{52042E32-453E-4546-A442-2E0DCEB46855}"/>
    <dgm:cxn modelId="{DD96D08E-2CC3-4F89-9C6A-8432C5486F25}" type="presOf" srcId="{E4827EBB-7F7C-475F-ACA1-D4C135B6F87F}" destId="{70244078-4041-43DD-8A82-1E9300FC5C0B}" srcOrd="0" destOrd="0" presId="urn:microsoft.com/office/officeart/2018/2/layout/IconVerticalSolidList"/>
    <dgm:cxn modelId="{7EF2B1BF-0044-475A-B482-F051899ACFE7}" srcId="{57F24AEF-FFF5-4F6E-AAF7-62E0964EB485}" destId="{D36EEC1D-6708-4A3A-9F28-0D1172ED06B8}" srcOrd="1" destOrd="0" parTransId="{A3FBDF55-2849-400A-9821-3985305DE55B}" sibTransId="{9617287D-C3CD-454F-8795-218FC7862944}"/>
    <dgm:cxn modelId="{3525D1CD-DEF3-4FBC-AE4F-5947B52712B1}" srcId="{57F24AEF-FFF5-4F6E-AAF7-62E0964EB485}" destId="{9363FEB1-B992-49D5-B987-EFBB119BA4F8}" srcOrd="0" destOrd="0" parTransId="{28547BB0-BBA6-4CF9-862F-9DA58DA76223}" sibTransId="{49ECC801-0FE3-48B7-B629-05C30B72C705}"/>
    <dgm:cxn modelId="{EFFC68F4-8CF3-4F43-9F33-E21291A2B0AB}" type="presOf" srcId="{D36EEC1D-6708-4A3A-9F28-0D1172ED06B8}" destId="{EB955E22-742F-4981-84A5-4815F1F19EC8}" srcOrd="0" destOrd="0" presId="urn:microsoft.com/office/officeart/2018/2/layout/IconVerticalSolidList"/>
    <dgm:cxn modelId="{2521A117-FD03-410E-8801-9365015CCD29}" type="presParOf" srcId="{B243DA31-CDDB-4C58-A7ED-A30EA6AD28F1}" destId="{AADA59C6-4B32-4327-A3DF-9FAAA3B6199D}" srcOrd="0" destOrd="0" presId="urn:microsoft.com/office/officeart/2018/2/layout/IconVerticalSolidList"/>
    <dgm:cxn modelId="{D300E4CD-9F6A-4922-97AF-CB7006165BAE}" type="presParOf" srcId="{AADA59C6-4B32-4327-A3DF-9FAAA3B6199D}" destId="{3555B6EF-9B8B-4899-B410-F2753719A1FA}" srcOrd="0" destOrd="0" presId="urn:microsoft.com/office/officeart/2018/2/layout/IconVerticalSolidList"/>
    <dgm:cxn modelId="{8472A4D2-9D0E-4399-ACF5-28C713C4108D}" type="presParOf" srcId="{AADA59C6-4B32-4327-A3DF-9FAAA3B6199D}" destId="{B45CB7EE-E533-4AFA-903B-9C5573889FC8}" srcOrd="1" destOrd="0" presId="urn:microsoft.com/office/officeart/2018/2/layout/IconVerticalSolidList"/>
    <dgm:cxn modelId="{37CA563C-231D-4D3D-AE1F-A9FF852E6F4C}" type="presParOf" srcId="{AADA59C6-4B32-4327-A3DF-9FAAA3B6199D}" destId="{529029B7-5533-41FF-BE80-E475150B67A3}" srcOrd="2" destOrd="0" presId="urn:microsoft.com/office/officeart/2018/2/layout/IconVerticalSolidList"/>
    <dgm:cxn modelId="{259C7F34-FA07-4BAC-A986-B078FBB7C9D9}" type="presParOf" srcId="{AADA59C6-4B32-4327-A3DF-9FAAA3B6199D}" destId="{C532BA27-5AFA-4CE3-8985-E32372557D56}" srcOrd="3" destOrd="0" presId="urn:microsoft.com/office/officeart/2018/2/layout/IconVerticalSolidList"/>
    <dgm:cxn modelId="{271BDBDF-3E74-4675-89AC-BDDCE2B42792}" type="presParOf" srcId="{B243DA31-CDDB-4C58-A7ED-A30EA6AD28F1}" destId="{32E135B9-71DD-45D3-83A4-FF8D6BE706AA}" srcOrd="1" destOrd="0" presId="urn:microsoft.com/office/officeart/2018/2/layout/IconVerticalSolidList"/>
    <dgm:cxn modelId="{BC6CDCB8-4803-47FE-9BE2-D254A62B03CD}" type="presParOf" srcId="{B243DA31-CDDB-4C58-A7ED-A30EA6AD28F1}" destId="{34F1F700-9AE4-4F66-BD37-92DCE57A8183}" srcOrd="2" destOrd="0" presId="urn:microsoft.com/office/officeart/2018/2/layout/IconVerticalSolidList"/>
    <dgm:cxn modelId="{27F4073A-DA67-42B1-8511-3D575763E888}" type="presParOf" srcId="{34F1F700-9AE4-4F66-BD37-92DCE57A8183}" destId="{C68BD66C-3A55-435D-B163-5CA1B25C6DB8}" srcOrd="0" destOrd="0" presId="urn:microsoft.com/office/officeart/2018/2/layout/IconVerticalSolidList"/>
    <dgm:cxn modelId="{C720D535-4528-4320-9FC8-F63B8A53B79C}" type="presParOf" srcId="{34F1F700-9AE4-4F66-BD37-92DCE57A8183}" destId="{30956D8A-E74F-450D-BD5C-A72E8CBCF5A8}" srcOrd="1" destOrd="0" presId="urn:microsoft.com/office/officeart/2018/2/layout/IconVerticalSolidList"/>
    <dgm:cxn modelId="{BA146ABB-16C3-4AF3-B604-9BE49E1C76D8}" type="presParOf" srcId="{34F1F700-9AE4-4F66-BD37-92DCE57A8183}" destId="{CE073F2C-F1BA-461C-B46F-4069EFCE6E2A}" srcOrd="2" destOrd="0" presId="urn:microsoft.com/office/officeart/2018/2/layout/IconVerticalSolidList"/>
    <dgm:cxn modelId="{360D27B1-7EAB-4094-9681-96BFA5190E30}" type="presParOf" srcId="{34F1F700-9AE4-4F66-BD37-92DCE57A8183}" destId="{EB955E22-742F-4981-84A5-4815F1F19EC8}" srcOrd="3" destOrd="0" presId="urn:microsoft.com/office/officeart/2018/2/layout/IconVerticalSolidList"/>
    <dgm:cxn modelId="{690BA226-9CE0-4F9B-A457-FA7C7B4F9CF0}" type="presParOf" srcId="{B243DA31-CDDB-4C58-A7ED-A30EA6AD28F1}" destId="{212F1284-1009-4CCC-8D48-BF974DB277C6}" srcOrd="3" destOrd="0" presId="urn:microsoft.com/office/officeart/2018/2/layout/IconVerticalSolidList"/>
    <dgm:cxn modelId="{2ADB896E-B671-4143-8EB5-3A67EEA3C427}" type="presParOf" srcId="{B243DA31-CDDB-4C58-A7ED-A30EA6AD28F1}" destId="{9B3CC3A4-61CB-448E-955E-6BA20009769F}" srcOrd="4" destOrd="0" presId="urn:microsoft.com/office/officeart/2018/2/layout/IconVerticalSolidList"/>
    <dgm:cxn modelId="{EB2898D8-E970-47F1-B584-15C9637B071C}" type="presParOf" srcId="{9B3CC3A4-61CB-448E-955E-6BA20009769F}" destId="{8DABFFED-E57A-4C49-BD23-B81CBDB01B06}" srcOrd="0" destOrd="0" presId="urn:microsoft.com/office/officeart/2018/2/layout/IconVerticalSolidList"/>
    <dgm:cxn modelId="{652DF722-947D-44F0-B359-49880F8189CA}" type="presParOf" srcId="{9B3CC3A4-61CB-448E-955E-6BA20009769F}" destId="{E35FD02C-80D5-4F06-B632-BCF899B2D189}" srcOrd="1" destOrd="0" presId="urn:microsoft.com/office/officeart/2018/2/layout/IconVerticalSolidList"/>
    <dgm:cxn modelId="{F6F049A5-7BBF-47A5-8D02-29A30E071BD9}" type="presParOf" srcId="{9B3CC3A4-61CB-448E-955E-6BA20009769F}" destId="{3EF0BA95-68BC-4B63-8468-E90BCC03109C}" srcOrd="2" destOrd="0" presId="urn:microsoft.com/office/officeart/2018/2/layout/IconVerticalSolidList"/>
    <dgm:cxn modelId="{11059E24-35F9-4A48-94AE-7CB6CD732D90}" type="presParOf" srcId="{9B3CC3A4-61CB-448E-955E-6BA20009769F}" destId="{01611883-381A-4437-8FE7-76AFBA908CEB}" srcOrd="3" destOrd="0" presId="urn:microsoft.com/office/officeart/2018/2/layout/IconVerticalSolidList"/>
    <dgm:cxn modelId="{22C5C033-A40D-4595-8BEE-5F6561050121}" type="presParOf" srcId="{B243DA31-CDDB-4C58-A7ED-A30EA6AD28F1}" destId="{4CE52F0A-4E94-4D4A-B064-69C4BCE48430}" srcOrd="5" destOrd="0" presId="urn:microsoft.com/office/officeart/2018/2/layout/IconVerticalSolidList"/>
    <dgm:cxn modelId="{C481E5E5-CB26-406F-B648-52BEB02502C2}" type="presParOf" srcId="{B243DA31-CDDB-4C58-A7ED-A30EA6AD28F1}" destId="{21E7803E-6B87-43A5-A57F-F334CA6680D0}" srcOrd="6" destOrd="0" presId="urn:microsoft.com/office/officeart/2018/2/layout/IconVerticalSolidList"/>
    <dgm:cxn modelId="{66B9D9E1-C194-4642-8992-204F62C8FDD7}" type="presParOf" srcId="{21E7803E-6B87-43A5-A57F-F334CA6680D0}" destId="{2688CD6C-852B-4618-A2D3-7E62DAF1C18C}" srcOrd="0" destOrd="0" presId="urn:microsoft.com/office/officeart/2018/2/layout/IconVerticalSolidList"/>
    <dgm:cxn modelId="{E59A10AF-4095-499B-81A1-50A29973EFFE}" type="presParOf" srcId="{21E7803E-6B87-43A5-A57F-F334CA6680D0}" destId="{90173EF8-91FF-47F9-A9A3-793CCDA4D048}" srcOrd="1" destOrd="0" presId="urn:microsoft.com/office/officeart/2018/2/layout/IconVerticalSolidList"/>
    <dgm:cxn modelId="{84DCDC0D-8C6C-4A62-8754-32AE199F208F}" type="presParOf" srcId="{21E7803E-6B87-43A5-A57F-F334CA6680D0}" destId="{D4ACC38F-C473-471F-B17A-D33BB1F5DD6D}" srcOrd="2" destOrd="0" presId="urn:microsoft.com/office/officeart/2018/2/layout/IconVerticalSolidList"/>
    <dgm:cxn modelId="{DA75094A-6595-4C49-A1A9-08630A796324}" type="presParOf" srcId="{21E7803E-6B87-43A5-A57F-F334CA6680D0}" destId="{70244078-4041-43DD-8A82-1E9300FC5C0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9C4A244-BF53-4489-BC71-918B6AB54D02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51682C44-B603-4A0B-A18C-6EDB0FC4A204}">
      <dgm:prSet/>
      <dgm:spPr/>
      <dgm:t>
        <a:bodyPr/>
        <a:lstStyle/>
        <a:p>
          <a:r>
            <a:rPr lang="en-US"/>
            <a:t>🟥 </a:t>
          </a:r>
          <a:r>
            <a:rPr lang="en-US" b="1"/>
            <a:t>Module 9 – Implementing Health Care Quality</a:t>
          </a:r>
          <a:br>
            <a:rPr lang="en-US"/>
          </a:br>
          <a:r>
            <a:rPr lang="en-US"/>
            <a:t>Execution of quality plans with continuous staff engagement.</a:t>
          </a:r>
        </a:p>
      </dgm:t>
    </dgm:pt>
    <dgm:pt modelId="{A3CE1503-DDBB-4542-9459-7FA34A3A8A77}" type="parTrans" cxnId="{059D5F7F-9243-4CB7-9BA7-9F2DAA7DDDE5}">
      <dgm:prSet/>
      <dgm:spPr/>
      <dgm:t>
        <a:bodyPr/>
        <a:lstStyle/>
        <a:p>
          <a:endParaRPr lang="en-US"/>
        </a:p>
      </dgm:t>
    </dgm:pt>
    <dgm:pt modelId="{1AE07EF6-4B1E-425D-B327-C924504D263C}" type="sibTrans" cxnId="{059D5F7F-9243-4CB7-9BA7-9F2DAA7DDDE5}">
      <dgm:prSet/>
      <dgm:spPr/>
      <dgm:t>
        <a:bodyPr/>
        <a:lstStyle/>
        <a:p>
          <a:endParaRPr lang="en-US"/>
        </a:p>
      </dgm:t>
    </dgm:pt>
    <dgm:pt modelId="{7B804A0B-7E93-4E9F-9F6B-04BFA5CB8B5B}">
      <dgm:prSet/>
      <dgm:spPr/>
      <dgm:t>
        <a:bodyPr/>
        <a:lstStyle/>
        <a:p>
          <a:r>
            <a:rPr lang="en-US"/>
            <a:t>🟩 </a:t>
          </a:r>
          <a:r>
            <a:rPr lang="en-US" b="1"/>
            <a:t>Module 10 – Improving Health Care Quality: Strategies for Change</a:t>
          </a:r>
          <a:br>
            <a:rPr lang="en-US"/>
          </a:br>
          <a:r>
            <a:rPr lang="en-US"/>
            <a:t>Bringing measurable improvement through quality indicators.</a:t>
          </a:r>
        </a:p>
      </dgm:t>
    </dgm:pt>
    <dgm:pt modelId="{A8C03264-B175-456D-8EDA-2F444BA4B27B}" type="parTrans" cxnId="{6A3F9BA9-0676-43B9-BBFF-E47DB9460EF9}">
      <dgm:prSet/>
      <dgm:spPr/>
      <dgm:t>
        <a:bodyPr/>
        <a:lstStyle/>
        <a:p>
          <a:endParaRPr lang="en-US"/>
        </a:p>
      </dgm:t>
    </dgm:pt>
    <dgm:pt modelId="{06969FEB-FE79-4F28-9E96-869382888D0B}" type="sibTrans" cxnId="{6A3F9BA9-0676-43B9-BBFF-E47DB9460EF9}">
      <dgm:prSet/>
      <dgm:spPr/>
      <dgm:t>
        <a:bodyPr/>
        <a:lstStyle/>
        <a:p>
          <a:endParaRPr lang="en-US"/>
        </a:p>
      </dgm:t>
    </dgm:pt>
    <dgm:pt modelId="{09150F06-80C2-46AB-BBC0-8BB9EB499E2C}">
      <dgm:prSet/>
      <dgm:spPr/>
      <dgm:t>
        <a:bodyPr/>
        <a:lstStyle/>
        <a:p>
          <a:r>
            <a:rPr lang="en-US"/>
            <a:t>🟦 </a:t>
          </a:r>
          <a:r>
            <a:rPr lang="en-US" b="1"/>
            <a:t>Module 11 – Cost of Improving the Quality of Health Care</a:t>
          </a:r>
          <a:br>
            <a:rPr lang="en-US"/>
          </a:br>
          <a:r>
            <a:rPr lang="en-US"/>
            <a:t>Understanding budgeting and ROI of quality implementation.</a:t>
          </a:r>
        </a:p>
      </dgm:t>
    </dgm:pt>
    <dgm:pt modelId="{3BD9EAD9-B9AB-49C8-A0B9-A761B8CAAB08}" type="parTrans" cxnId="{7DCBCED6-6332-42C5-8542-728EEE44C7D6}">
      <dgm:prSet/>
      <dgm:spPr/>
      <dgm:t>
        <a:bodyPr/>
        <a:lstStyle/>
        <a:p>
          <a:endParaRPr lang="en-US"/>
        </a:p>
      </dgm:t>
    </dgm:pt>
    <dgm:pt modelId="{80BB742C-1B4E-4FE3-9662-B5697663550E}" type="sibTrans" cxnId="{7DCBCED6-6332-42C5-8542-728EEE44C7D6}">
      <dgm:prSet/>
      <dgm:spPr/>
      <dgm:t>
        <a:bodyPr/>
        <a:lstStyle/>
        <a:p>
          <a:endParaRPr lang="en-US"/>
        </a:p>
      </dgm:t>
    </dgm:pt>
    <dgm:pt modelId="{0F00A8F6-7E34-4BE5-A3C1-23A6F42788EF}">
      <dgm:prSet/>
      <dgm:spPr/>
      <dgm:t>
        <a:bodyPr/>
        <a:lstStyle/>
        <a:p>
          <a:r>
            <a:rPr lang="en-US"/>
            <a:t>🟧 </a:t>
          </a:r>
          <a:r>
            <a:rPr lang="en-US" b="1"/>
            <a:t>Module 12 – Lessons in Sustaining Health Care Quality</a:t>
          </a:r>
          <a:br>
            <a:rPr lang="en-US"/>
          </a:br>
          <a:r>
            <a:rPr lang="en-US"/>
            <a:t>Building long-term quality culture post-accreditation.</a:t>
          </a:r>
        </a:p>
      </dgm:t>
    </dgm:pt>
    <dgm:pt modelId="{1D1C7BB7-714F-43C8-8D63-66FDD0DF59E4}" type="parTrans" cxnId="{584AF580-B888-4E08-AA12-296A57B16E96}">
      <dgm:prSet/>
      <dgm:spPr/>
      <dgm:t>
        <a:bodyPr/>
        <a:lstStyle/>
        <a:p>
          <a:endParaRPr lang="en-US"/>
        </a:p>
      </dgm:t>
    </dgm:pt>
    <dgm:pt modelId="{A90E5E74-A067-4333-8534-D79745B408EA}" type="sibTrans" cxnId="{584AF580-B888-4E08-AA12-296A57B16E96}">
      <dgm:prSet/>
      <dgm:spPr/>
      <dgm:t>
        <a:bodyPr/>
        <a:lstStyle/>
        <a:p>
          <a:endParaRPr lang="en-US"/>
        </a:p>
      </dgm:t>
    </dgm:pt>
    <dgm:pt modelId="{6F5D4C90-A8E5-4869-9045-0DD7423E9934}" type="pres">
      <dgm:prSet presAssocID="{F9C4A244-BF53-4489-BC71-918B6AB54D02}" presName="linear" presStyleCnt="0">
        <dgm:presLayoutVars>
          <dgm:animLvl val="lvl"/>
          <dgm:resizeHandles val="exact"/>
        </dgm:presLayoutVars>
      </dgm:prSet>
      <dgm:spPr/>
    </dgm:pt>
    <dgm:pt modelId="{D5107FEC-7287-43C9-A0D2-2403E3E50CB2}" type="pres">
      <dgm:prSet presAssocID="{51682C44-B603-4A0B-A18C-6EDB0FC4A20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8D8EC1AF-7FD6-417C-B5B9-2C9D0B668892}" type="pres">
      <dgm:prSet presAssocID="{1AE07EF6-4B1E-425D-B327-C924504D263C}" presName="spacer" presStyleCnt="0"/>
      <dgm:spPr/>
    </dgm:pt>
    <dgm:pt modelId="{C94A940F-71A1-42AB-95B1-5BC8DC4692F2}" type="pres">
      <dgm:prSet presAssocID="{7B804A0B-7E93-4E9F-9F6B-04BFA5CB8B5B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28E5AA0B-A73F-4C8D-8A65-85BB84B62F9F}" type="pres">
      <dgm:prSet presAssocID="{06969FEB-FE79-4F28-9E96-869382888D0B}" presName="spacer" presStyleCnt="0"/>
      <dgm:spPr/>
    </dgm:pt>
    <dgm:pt modelId="{6A4B98B6-F2BE-4323-B7D3-94D576027013}" type="pres">
      <dgm:prSet presAssocID="{09150F06-80C2-46AB-BBC0-8BB9EB499E2C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705D046D-57CC-4194-B99D-8B6D8D7D8478}" type="pres">
      <dgm:prSet presAssocID="{80BB742C-1B4E-4FE3-9662-B5697663550E}" presName="spacer" presStyleCnt="0"/>
      <dgm:spPr/>
    </dgm:pt>
    <dgm:pt modelId="{0448EDD6-D9E0-4BDE-A0F6-67978482DB7D}" type="pres">
      <dgm:prSet presAssocID="{0F00A8F6-7E34-4BE5-A3C1-23A6F42788EF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9FE5C20B-322E-4415-9E87-981E88619970}" type="presOf" srcId="{09150F06-80C2-46AB-BBC0-8BB9EB499E2C}" destId="{6A4B98B6-F2BE-4323-B7D3-94D576027013}" srcOrd="0" destOrd="0" presId="urn:microsoft.com/office/officeart/2005/8/layout/vList2"/>
    <dgm:cxn modelId="{059D5F7F-9243-4CB7-9BA7-9F2DAA7DDDE5}" srcId="{F9C4A244-BF53-4489-BC71-918B6AB54D02}" destId="{51682C44-B603-4A0B-A18C-6EDB0FC4A204}" srcOrd="0" destOrd="0" parTransId="{A3CE1503-DDBB-4542-9459-7FA34A3A8A77}" sibTransId="{1AE07EF6-4B1E-425D-B327-C924504D263C}"/>
    <dgm:cxn modelId="{584AF580-B888-4E08-AA12-296A57B16E96}" srcId="{F9C4A244-BF53-4489-BC71-918B6AB54D02}" destId="{0F00A8F6-7E34-4BE5-A3C1-23A6F42788EF}" srcOrd="3" destOrd="0" parTransId="{1D1C7BB7-714F-43C8-8D63-66FDD0DF59E4}" sibTransId="{A90E5E74-A067-4333-8534-D79745B408EA}"/>
    <dgm:cxn modelId="{6A3F9BA9-0676-43B9-BBFF-E47DB9460EF9}" srcId="{F9C4A244-BF53-4489-BC71-918B6AB54D02}" destId="{7B804A0B-7E93-4E9F-9F6B-04BFA5CB8B5B}" srcOrd="1" destOrd="0" parTransId="{A8C03264-B175-456D-8EDA-2F444BA4B27B}" sibTransId="{06969FEB-FE79-4F28-9E96-869382888D0B}"/>
    <dgm:cxn modelId="{E42220C4-2A8A-4906-B57B-D6FE997FC121}" type="presOf" srcId="{0F00A8F6-7E34-4BE5-A3C1-23A6F42788EF}" destId="{0448EDD6-D9E0-4BDE-A0F6-67978482DB7D}" srcOrd="0" destOrd="0" presId="urn:microsoft.com/office/officeart/2005/8/layout/vList2"/>
    <dgm:cxn modelId="{848AF9C8-32AC-407D-B6DE-FCACCE0B8559}" type="presOf" srcId="{F9C4A244-BF53-4489-BC71-918B6AB54D02}" destId="{6F5D4C90-A8E5-4869-9045-0DD7423E9934}" srcOrd="0" destOrd="0" presId="urn:microsoft.com/office/officeart/2005/8/layout/vList2"/>
    <dgm:cxn modelId="{3AF9C9D6-96C9-4217-9982-53723786FD14}" type="presOf" srcId="{51682C44-B603-4A0B-A18C-6EDB0FC4A204}" destId="{D5107FEC-7287-43C9-A0D2-2403E3E50CB2}" srcOrd="0" destOrd="0" presId="urn:microsoft.com/office/officeart/2005/8/layout/vList2"/>
    <dgm:cxn modelId="{7DCBCED6-6332-42C5-8542-728EEE44C7D6}" srcId="{F9C4A244-BF53-4489-BC71-918B6AB54D02}" destId="{09150F06-80C2-46AB-BBC0-8BB9EB499E2C}" srcOrd="2" destOrd="0" parTransId="{3BD9EAD9-B9AB-49C8-A0B9-A761B8CAAB08}" sibTransId="{80BB742C-1B4E-4FE3-9662-B5697663550E}"/>
    <dgm:cxn modelId="{F2902CEA-6682-4479-A760-25980897D926}" type="presOf" srcId="{7B804A0B-7E93-4E9F-9F6B-04BFA5CB8B5B}" destId="{C94A940F-71A1-42AB-95B1-5BC8DC4692F2}" srcOrd="0" destOrd="0" presId="urn:microsoft.com/office/officeart/2005/8/layout/vList2"/>
    <dgm:cxn modelId="{D33E511B-9DAE-4E10-8DBD-5F8F5F2EDC9C}" type="presParOf" srcId="{6F5D4C90-A8E5-4869-9045-0DD7423E9934}" destId="{D5107FEC-7287-43C9-A0D2-2403E3E50CB2}" srcOrd="0" destOrd="0" presId="urn:microsoft.com/office/officeart/2005/8/layout/vList2"/>
    <dgm:cxn modelId="{0B032AD5-3FA9-45B9-A9FA-F4444DCEF5C3}" type="presParOf" srcId="{6F5D4C90-A8E5-4869-9045-0DD7423E9934}" destId="{8D8EC1AF-7FD6-417C-B5B9-2C9D0B668892}" srcOrd="1" destOrd="0" presId="urn:microsoft.com/office/officeart/2005/8/layout/vList2"/>
    <dgm:cxn modelId="{DB577678-DF6F-46B5-9193-02157AAC3006}" type="presParOf" srcId="{6F5D4C90-A8E5-4869-9045-0DD7423E9934}" destId="{C94A940F-71A1-42AB-95B1-5BC8DC4692F2}" srcOrd="2" destOrd="0" presId="urn:microsoft.com/office/officeart/2005/8/layout/vList2"/>
    <dgm:cxn modelId="{FC625EE3-9626-4113-87A8-2141138A49B0}" type="presParOf" srcId="{6F5D4C90-A8E5-4869-9045-0DD7423E9934}" destId="{28E5AA0B-A73F-4C8D-8A65-85BB84B62F9F}" srcOrd="3" destOrd="0" presId="urn:microsoft.com/office/officeart/2005/8/layout/vList2"/>
    <dgm:cxn modelId="{A082571F-69B2-4B8B-9BEE-3767B57133E4}" type="presParOf" srcId="{6F5D4C90-A8E5-4869-9045-0DD7423E9934}" destId="{6A4B98B6-F2BE-4323-B7D3-94D576027013}" srcOrd="4" destOrd="0" presId="urn:microsoft.com/office/officeart/2005/8/layout/vList2"/>
    <dgm:cxn modelId="{D225E50C-91B4-4B93-B760-A8D0DF8B7AAB}" type="presParOf" srcId="{6F5D4C90-A8E5-4869-9045-0DD7423E9934}" destId="{705D046D-57CC-4194-B99D-8B6D8D7D8478}" srcOrd="5" destOrd="0" presId="urn:microsoft.com/office/officeart/2005/8/layout/vList2"/>
    <dgm:cxn modelId="{3F9CA651-CC53-46F1-8757-819C01A5382F}" type="presParOf" srcId="{6F5D4C90-A8E5-4869-9045-0DD7423E9934}" destId="{0448EDD6-D9E0-4BDE-A0F6-67978482DB7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24B8463-5E88-4801-8B0B-4F1E39551F86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CE194FF-CA9E-460B-BF82-18A43784A76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🌍 Designed for NABH coordinators, QA managers, and healthcare leaders</a:t>
          </a:r>
        </a:p>
      </dgm:t>
    </dgm:pt>
    <dgm:pt modelId="{BCAF3AB0-7653-4D48-AEB4-BF54DE737219}" type="parTrans" cxnId="{2358703F-3284-4456-9C70-4673B74C90E2}">
      <dgm:prSet/>
      <dgm:spPr/>
      <dgm:t>
        <a:bodyPr/>
        <a:lstStyle/>
        <a:p>
          <a:endParaRPr lang="en-US"/>
        </a:p>
      </dgm:t>
    </dgm:pt>
    <dgm:pt modelId="{0BC6FDB7-8407-45B0-A45F-64E6C3A611F2}" type="sibTrans" cxnId="{2358703F-3284-4456-9C70-4673B74C90E2}">
      <dgm:prSet/>
      <dgm:spPr/>
      <dgm:t>
        <a:bodyPr/>
        <a:lstStyle/>
        <a:p>
          <a:endParaRPr lang="en-US"/>
        </a:p>
      </dgm:t>
    </dgm:pt>
    <dgm:pt modelId="{EB6E34BD-EC10-4BC1-9565-69ED836B6AD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📧 </a:t>
          </a:r>
          <a:r>
            <a:rPr lang="en-US" b="1"/>
            <a:t>Contact:</a:t>
          </a:r>
          <a:r>
            <a:rPr lang="en-US"/>
            <a:t> qtopglobalservices@gmail.com</a:t>
          </a:r>
          <a:br>
            <a:rPr lang="en-US"/>
          </a:br>
          <a:r>
            <a:rPr lang="en-US"/>
            <a:t>🌐 </a:t>
          </a:r>
          <a:r>
            <a:rPr lang="en-US" b="1"/>
            <a:t>To avail the course, visit:</a:t>
          </a:r>
          <a:r>
            <a:rPr lang="en-US"/>
            <a:t> </a:t>
          </a:r>
          <a:r>
            <a:rPr lang="en-US">
              <a:hlinkClick xmlns:r="http://schemas.openxmlformats.org/officeDocument/2006/relationships" r:id="rId1"/>
            </a:rPr>
            <a:t>www.qtopglobal.com</a:t>
          </a:r>
          <a:endParaRPr lang="en-US"/>
        </a:p>
      </dgm:t>
    </dgm:pt>
    <dgm:pt modelId="{C6972CEB-92BE-4329-91EC-C1D20FD96896}" type="parTrans" cxnId="{DA0B8F2A-8E1D-4D19-BB62-82A6EA7BE957}">
      <dgm:prSet/>
      <dgm:spPr/>
      <dgm:t>
        <a:bodyPr/>
        <a:lstStyle/>
        <a:p>
          <a:endParaRPr lang="en-US"/>
        </a:p>
      </dgm:t>
    </dgm:pt>
    <dgm:pt modelId="{ADCC1A2B-62A9-46AE-8DEA-DE80C76737E1}" type="sibTrans" cxnId="{DA0B8F2A-8E1D-4D19-BB62-82A6EA7BE957}">
      <dgm:prSet/>
      <dgm:spPr/>
      <dgm:t>
        <a:bodyPr/>
        <a:lstStyle/>
        <a:p>
          <a:endParaRPr lang="en-US"/>
        </a:p>
      </dgm:t>
    </dgm:pt>
    <dgm:pt modelId="{5D1E3BC1-80D5-4243-B1C1-4B42B2C9602F}" type="pres">
      <dgm:prSet presAssocID="{224B8463-5E88-4801-8B0B-4F1E39551F86}" presName="root" presStyleCnt="0">
        <dgm:presLayoutVars>
          <dgm:dir/>
          <dgm:resizeHandles val="exact"/>
        </dgm:presLayoutVars>
      </dgm:prSet>
      <dgm:spPr/>
    </dgm:pt>
    <dgm:pt modelId="{B51451A7-BA16-415F-B768-AFE32901532B}" type="pres">
      <dgm:prSet presAssocID="{ECE194FF-CA9E-460B-BF82-18A43784A76E}" presName="compNode" presStyleCnt="0"/>
      <dgm:spPr/>
    </dgm:pt>
    <dgm:pt modelId="{65A5AA8F-B6C4-4062-877F-607F28AE552B}" type="pres">
      <dgm:prSet presAssocID="{ECE194FF-CA9E-460B-BF82-18A43784A76E}" presName="bgRect" presStyleLbl="bgShp" presStyleIdx="0" presStyleCnt="2"/>
      <dgm:spPr/>
    </dgm:pt>
    <dgm:pt modelId="{913917F4-1287-4050-81CF-DD02DE66D477}" type="pres">
      <dgm:prSet presAssocID="{ECE194FF-CA9E-460B-BF82-18A43784A76E}" presName="iconRect" presStyleLbl="node1" presStyleIdx="0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oup of People"/>
        </a:ext>
      </dgm:extLst>
    </dgm:pt>
    <dgm:pt modelId="{CE1CF484-86A0-4ED6-A559-1BFD999B4637}" type="pres">
      <dgm:prSet presAssocID="{ECE194FF-CA9E-460B-BF82-18A43784A76E}" presName="spaceRect" presStyleCnt="0"/>
      <dgm:spPr/>
    </dgm:pt>
    <dgm:pt modelId="{8882781A-5C67-4F2B-8DCF-7A8AFCA9B15F}" type="pres">
      <dgm:prSet presAssocID="{ECE194FF-CA9E-460B-BF82-18A43784A76E}" presName="parTx" presStyleLbl="revTx" presStyleIdx="0" presStyleCnt="2">
        <dgm:presLayoutVars>
          <dgm:chMax val="0"/>
          <dgm:chPref val="0"/>
        </dgm:presLayoutVars>
      </dgm:prSet>
      <dgm:spPr/>
    </dgm:pt>
    <dgm:pt modelId="{ECDBF069-457D-4503-8C6E-3744FBA4D8A4}" type="pres">
      <dgm:prSet presAssocID="{0BC6FDB7-8407-45B0-A45F-64E6C3A611F2}" presName="sibTrans" presStyleCnt="0"/>
      <dgm:spPr/>
    </dgm:pt>
    <dgm:pt modelId="{394698F2-698E-4C68-87D8-2A6D6E79D746}" type="pres">
      <dgm:prSet presAssocID="{EB6E34BD-EC10-4BC1-9565-69ED836B6ADF}" presName="compNode" presStyleCnt="0"/>
      <dgm:spPr/>
    </dgm:pt>
    <dgm:pt modelId="{E2E14C12-ABBE-4D7B-8985-253DBBE46AB1}" type="pres">
      <dgm:prSet presAssocID="{EB6E34BD-EC10-4BC1-9565-69ED836B6ADF}" presName="bgRect" presStyleLbl="bgShp" presStyleIdx="1" presStyleCnt="2"/>
      <dgm:spPr/>
    </dgm:pt>
    <dgm:pt modelId="{335D3429-37D5-41E7-8D66-846DF1E3C46D}" type="pres">
      <dgm:prSet presAssocID="{EB6E34BD-EC10-4BC1-9565-69ED836B6ADF}" presName="iconRect" presStyleLbl="node1" presStyleIdx="1" presStyleCnt="2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nvelope"/>
        </a:ext>
      </dgm:extLst>
    </dgm:pt>
    <dgm:pt modelId="{99C05A0A-062E-4B52-B024-B4C76E45BBB3}" type="pres">
      <dgm:prSet presAssocID="{EB6E34BD-EC10-4BC1-9565-69ED836B6ADF}" presName="spaceRect" presStyleCnt="0"/>
      <dgm:spPr/>
    </dgm:pt>
    <dgm:pt modelId="{0CBFC140-E82C-456A-87D3-EA4DA55A0096}" type="pres">
      <dgm:prSet presAssocID="{EB6E34BD-EC10-4BC1-9565-69ED836B6ADF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B2F42900-ACFA-4496-B571-F4C2D3582296}" type="presOf" srcId="{EB6E34BD-EC10-4BC1-9565-69ED836B6ADF}" destId="{0CBFC140-E82C-456A-87D3-EA4DA55A0096}" srcOrd="0" destOrd="0" presId="urn:microsoft.com/office/officeart/2018/2/layout/IconVerticalSolidList"/>
    <dgm:cxn modelId="{DA0B8F2A-8E1D-4D19-BB62-82A6EA7BE957}" srcId="{224B8463-5E88-4801-8B0B-4F1E39551F86}" destId="{EB6E34BD-EC10-4BC1-9565-69ED836B6ADF}" srcOrd="1" destOrd="0" parTransId="{C6972CEB-92BE-4329-91EC-C1D20FD96896}" sibTransId="{ADCC1A2B-62A9-46AE-8DEA-DE80C76737E1}"/>
    <dgm:cxn modelId="{2358703F-3284-4456-9C70-4673B74C90E2}" srcId="{224B8463-5E88-4801-8B0B-4F1E39551F86}" destId="{ECE194FF-CA9E-460B-BF82-18A43784A76E}" srcOrd="0" destOrd="0" parTransId="{BCAF3AB0-7653-4D48-AEB4-BF54DE737219}" sibTransId="{0BC6FDB7-8407-45B0-A45F-64E6C3A611F2}"/>
    <dgm:cxn modelId="{976EBDD3-744E-4B14-BED4-7C87DC2CC489}" type="presOf" srcId="{ECE194FF-CA9E-460B-BF82-18A43784A76E}" destId="{8882781A-5C67-4F2B-8DCF-7A8AFCA9B15F}" srcOrd="0" destOrd="0" presId="urn:microsoft.com/office/officeart/2018/2/layout/IconVerticalSolidList"/>
    <dgm:cxn modelId="{BCB958F3-FEF1-4DE6-ABA3-C19792EDC8A7}" type="presOf" srcId="{224B8463-5E88-4801-8B0B-4F1E39551F86}" destId="{5D1E3BC1-80D5-4243-B1C1-4B42B2C9602F}" srcOrd="0" destOrd="0" presId="urn:microsoft.com/office/officeart/2018/2/layout/IconVerticalSolidList"/>
    <dgm:cxn modelId="{0B27154F-1066-4935-8C9C-0B20332DF19D}" type="presParOf" srcId="{5D1E3BC1-80D5-4243-B1C1-4B42B2C9602F}" destId="{B51451A7-BA16-415F-B768-AFE32901532B}" srcOrd="0" destOrd="0" presId="urn:microsoft.com/office/officeart/2018/2/layout/IconVerticalSolidList"/>
    <dgm:cxn modelId="{39397923-E813-4EFF-B6FF-753F0B1B6F8D}" type="presParOf" srcId="{B51451A7-BA16-415F-B768-AFE32901532B}" destId="{65A5AA8F-B6C4-4062-877F-607F28AE552B}" srcOrd="0" destOrd="0" presId="urn:microsoft.com/office/officeart/2018/2/layout/IconVerticalSolidList"/>
    <dgm:cxn modelId="{17502CE7-604D-4EE8-B4FB-060AC84C9BE6}" type="presParOf" srcId="{B51451A7-BA16-415F-B768-AFE32901532B}" destId="{913917F4-1287-4050-81CF-DD02DE66D477}" srcOrd="1" destOrd="0" presId="urn:microsoft.com/office/officeart/2018/2/layout/IconVerticalSolidList"/>
    <dgm:cxn modelId="{FCD285D0-E5D8-495D-88D7-AC00DCE6AF05}" type="presParOf" srcId="{B51451A7-BA16-415F-B768-AFE32901532B}" destId="{CE1CF484-86A0-4ED6-A559-1BFD999B4637}" srcOrd="2" destOrd="0" presId="urn:microsoft.com/office/officeart/2018/2/layout/IconVerticalSolidList"/>
    <dgm:cxn modelId="{622D9396-1023-4B08-8709-AB5E9833FC74}" type="presParOf" srcId="{B51451A7-BA16-415F-B768-AFE32901532B}" destId="{8882781A-5C67-4F2B-8DCF-7A8AFCA9B15F}" srcOrd="3" destOrd="0" presId="urn:microsoft.com/office/officeart/2018/2/layout/IconVerticalSolidList"/>
    <dgm:cxn modelId="{AA1C0852-C0FD-42A5-9D8E-1E2A94F1070E}" type="presParOf" srcId="{5D1E3BC1-80D5-4243-B1C1-4B42B2C9602F}" destId="{ECDBF069-457D-4503-8C6E-3744FBA4D8A4}" srcOrd="1" destOrd="0" presId="urn:microsoft.com/office/officeart/2018/2/layout/IconVerticalSolidList"/>
    <dgm:cxn modelId="{0F35777A-E211-4329-AD13-EABBECE57BDA}" type="presParOf" srcId="{5D1E3BC1-80D5-4243-B1C1-4B42B2C9602F}" destId="{394698F2-698E-4C68-87D8-2A6D6E79D746}" srcOrd="2" destOrd="0" presId="urn:microsoft.com/office/officeart/2018/2/layout/IconVerticalSolidList"/>
    <dgm:cxn modelId="{94C2B2E2-9163-46DD-90C9-AC0C2C072F18}" type="presParOf" srcId="{394698F2-698E-4C68-87D8-2A6D6E79D746}" destId="{E2E14C12-ABBE-4D7B-8985-253DBBE46AB1}" srcOrd="0" destOrd="0" presId="urn:microsoft.com/office/officeart/2018/2/layout/IconVerticalSolidList"/>
    <dgm:cxn modelId="{53B3FFC6-D660-4935-9BB8-DE81E45087EE}" type="presParOf" srcId="{394698F2-698E-4C68-87D8-2A6D6E79D746}" destId="{335D3429-37D5-41E7-8D66-846DF1E3C46D}" srcOrd="1" destOrd="0" presId="urn:microsoft.com/office/officeart/2018/2/layout/IconVerticalSolidList"/>
    <dgm:cxn modelId="{DC7F5ED7-0437-42E8-BC95-8B4B394B6EB3}" type="presParOf" srcId="{394698F2-698E-4C68-87D8-2A6D6E79D746}" destId="{99C05A0A-062E-4B52-B024-B4C76E45BBB3}" srcOrd="2" destOrd="0" presId="urn:microsoft.com/office/officeart/2018/2/layout/IconVerticalSolidList"/>
    <dgm:cxn modelId="{CD52E535-7795-42D8-A943-B46EE651F81F}" type="presParOf" srcId="{394698F2-698E-4C68-87D8-2A6D6E79D746}" destId="{0CBFC140-E82C-456A-87D3-EA4DA55A009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6FD7C6-B50B-4D31-A0E5-80176DB6A6B8}">
      <dsp:nvSpPr>
        <dsp:cNvPr id="0" name=""/>
        <dsp:cNvSpPr/>
      </dsp:nvSpPr>
      <dsp:spPr>
        <a:xfrm>
          <a:off x="0" y="1698"/>
          <a:ext cx="9618133" cy="86107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939929-0164-41A8-A12B-BCB81FBC6E29}">
      <dsp:nvSpPr>
        <dsp:cNvPr id="0" name=""/>
        <dsp:cNvSpPr/>
      </dsp:nvSpPr>
      <dsp:spPr>
        <a:xfrm>
          <a:off x="260473" y="195439"/>
          <a:ext cx="473588" cy="47358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EBC503-0DBF-465F-9815-3EEDF16EE59C}">
      <dsp:nvSpPr>
        <dsp:cNvPr id="0" name=""/>
        <dsp:cNvSpPr/>
      </dsp:nvSpPr>
      <dsp:spPr>
        <a:xfrm>
          <a:off x="994536" y="1698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🟩 </a:t>
          </a:r>
          <a:r>
            <a:rPr lang="en-US" sz="1600" b="1" kern="1200"/>
            <a:t>Module 1 – Hospital Quality Accreditation Coordinator</a:t>
          </a:r>
          <a:br>
            <a:rPr lang="en-US" sz="1600" kern="1200"/>
          </a:br>
          <a:r>
            <a:rPr lang="en-US" sz="1600" kern="1200"/>
            <a:t>Role introduction and importance in accreditation planning.</a:t>
          </a:r>
        </a:p>
      </dsp:txBody>
      <dsp:txXfrm>
        <a:off x="994536" y="1698"/>
        <a:ext cx="8623596" cy="861070"/>
      </dsp:txXfrm>
    </dsp:sp>
    <dsp:sp modelId="{FCBA111D-1E68-498F-AAB1-BBC633A910B1}">
      <dsp:nvSpPr>
        <dsp:cNvPr id="0" name=""/>
        <dsp:cNvSpPr/>
      </dsp:nvSpPr>
      <dsp:spPr>
        <a:xfrm>
          <a:off x="0" y="1078036"/>
          <a:ext cx="9618133" cy="86107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7A3189-737B-4A41-B380-909DE1E9EF76}">
      <dsp:nvSpPr>
        <dsp:cNvPr id="0" name=""/>
        <dsp:cNvSpPr/>
      </dsp:nvSpPr>
      <dsp:spPr>
        <a:xfrm>
          <a:off x="260473" y="1271777"/>
          <a:ext cx="473588" cy="47358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623DBB-AB0C-4DD0-A625-9A0D8F4C2175}">
      <dsp:nvSpPr>
        <dsp:cNvPr id="0" name=""/>
        <dsp:cNvSpPr/>
      </dsp:nvSpPr>
      <dsp:spPr>
        <a:xfrm>
          <a:off x="994536" y="1078036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🟨 </a:t>
          </a:r>
          <a:r>
            <a:rPr lang="en-US" sz="1600" b="1" kern="1200"/>
            <a:t>Module 2 – Accreditation Coordinator Responsibilities</a:t>
          </a:r>
          <a:br>
            <a:rPr lang="en-US" sz="1600" kern="1200"/>
          </a:br>
          <a:r>
            <a:rPr lang="en-US" sz="1600" kern="1200"/>
            <a:t>Daily tasks, liaison responsibilities, and interdepartmental coordination.</a:t>
          </a:r>
        </a:p>
      </dsp:txBody>
      <dsp:txXfrm>
        <a:off x="994536" y="1078036"/>
        <a:ext cx="8623596" cy="861070"/>
      </dsp:txXfrm>
    </dsp:sp>
    <dsp:sp modelId="{2942A173-3F05-49C4-9C0C-B8690DF681E5}">
      <dsp:nvSpPr>
        <dsp:cNvPr id="0" name=""/>
        <dsp:cNvSpPr/>
      </dsp:nvSpPr>
      <dsp:spPr>
        <a:xfrm>
          <a:off x="0" y="2154374"/>
          <a:ext cx="9618133" cy="86107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52756C-8829-4898-9157-98BD439742C5}">
      <dsp:nvSpPr>
        <dsp:cNvPr id="0" name=""/>
        <dsp:cNvSpPr/>
      </dsp:nvSpPr>
      <dsp:spPr>
        <a:xfrm>
          <a:off x="260473" y="2348115"/>
          <a:ext cx="473588" cy="47358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20141E-3D64-4808-822C-2D60DF8A4134}">
      <dsp:nvSpPr>
        <dsp:cNvPr id="0" name=""/>
        <dsp:cNvSpPr/>
      </dsp:nvSpPr>
      <dsp:spPr>
        <a:xfrm>
          <a:off x="994536" y="2154374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🟧 </a:t>
          </a:r>
          <a:r>
            <a:rPr lang="en-US" sz="1600" b="1" kern="1200"/>
            <a:t>Module 3 – Seeking Technical Assistance on Accreditation &amp; Quality Improvement</a:t>
          </a:r>
          <a:br>
            <a:rPr lang="en-US" sz="1600" kern="1200"/>
          </a:br>
          <a:r>
            <a:rPr lang="en-US" sz="1600" kern="1200"/>
            <a:t>How to approach experts and consultants for NABH/NABL success.</a:t>
          </a:r>
        </a:p>
      </dsp:txBody>
      <dsp:txXfrm>
        <a:off x="994536" y="2154374"/>
        <a:ext cx="8623596" cy="861070"/>
      </dsp:txXfrm>
    </dsp:sp>
    <dsp:sp modelId="{95562E96-6826-4451-8461-80FED7C7E881}">
      <dsp:nvSpPr>
        <dsp:cNvPr id="0" name=""/>
        <dsp:cNvSpPr/>
      </dsp:nvSpPr>
      <dsp:spPr>
        <a:xfrm>
          <a:off x="0" y="3230712"/>
          <a:ext cx="9618133" cy="86107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B40C32-D77D-4C11-ACEB-BEA8528E3D44}">
      <dsp:nvSpPr>
        <dsp:cNvPr id="0" name=""/>
        <dsp:cNvSpPr/>
      </dsp:nvSpPr>
      <dsp:spPr>
        <a:xfrm>
          <a:off x="260473" y="3424453"/>
          <a:ext cx="473588" cy="47358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CABF62-9BB6-4A7A-BBAB-25E420C6C1C0}">
      <dsp:nvSpPr>
        <dsp:cNvPr id="0" name=""/>
        <dsp:cNvSpPr/>
      </dsp:nvSpPr>
      <dsp:spPr>
        <a:xfrm>
          <a:off x="994536" y="3230712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🟥 </a:t>
          </a:r>
          <a:r>
            <a:rPr lang="en-US" sz="1600" b="1" kern="1200"/>
            <a:t>Module 4 – The Hospital Department Accreditation Team &amp; Meetings</a:t>
          </a:r>
          <a:br>
            <a:rPr lang="en-US" sz="1600" kern="1200"/>
          </a:br>
          <a:r>
            <a:rPr lang="en-US" sz="1600" kern="1200"/>
            <a:t>Organizing and managing productive meetings with department heads.</a:t>
          </a:r>
        </a:p>
      </dsp:txBody>
      <dsp:txXfrm>
        <a:off x="994536" y="3230712"/>
        <a:ext cx="8623596" cy="8610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55B6EF-9B8B-4899-B410-F2753719A1FA}">
      <dsp:nvSpPr>
        <dsp:cNvPr id="0" name=""/>
        <dsp:cNvSpPr/>
      </dsp:nvSpPr>
      <dsp:spPr>
        <a:xfrm>
          <a:off x="0" y="1698"/>
          <a:ext cx="9618133" cy="86107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5CB7EE-E533-4AFA-903B-9C5573889FC8}">
      <dsp:nvSpPr>
        <dsp:cNvPr id="0" name=""/>
        <dsp:cNvSpPr/>
      </dsp:nvSpPr>
      <dsp:spPr>
        <a:xfrm>
          <a:off x="260473" y="195439"/>
          <a:ext cx="473588" cy="47358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32BA27-5AFA-4CE3-8985-E32372557D56}">
      <dsp:nvSpPr>
        <dsp:cNvPr id="0" name=""/>
        <dsp:cNvSpPr/>
      </dsp:nvSpPr>
      <dsp:spPr>
        <a:xfrm>
          <a:off x="994536" y="1698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🟦 </a:t>
          </a:r>
          <a:r>
            <a:rPr lang="en-US" sz="2000" b="1" kern="1200"/>
            <a:t>Module 5 – Managing the Accreditation Process</a:t>
          </a:r>
          <a:br>
            <a:rPr lang="en-US" sz="2000" kern="1200"/>
          </a:br>
          <a:r>
            <a:rPr lang="en-US" sz="2000" kern="1200"/>
            <a:t>Step-by-step documentation, checklists, and activity planning.</a:t>
          </a:r>
        </a:p>
      </dsp:txBody>
      <dsp:txXfrm>
        <a:off x="994536" y="1698"/>
        <a:ext cx="8623596" cy="861070"/>
      </dsp:txXfrm>
    </dsp:sp>
    <dsp:sp modelId="{C68BD66C-3A55-435D-B163-5CA1B25C6DB8}">
      <dsp:nvSpPr>
        <dsp:cNvPr id="0" name=""/>
        <dsp:cNvSpPr/>
      </dsp:nvSpPr>
      <dsp:spPr>
        <a:xfrm>
          <a:off x="0" y="1078036"/>
          <a:ext cx="9618133" cy="86107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956D8A-E74F-450D-BD5C-A72E8CBCF5A8}">
      <dsp:nvSpPr>
        <dsp:cNvPr id="0" name=""/>
        <dsp:cNvSpPr/>
      </dsp:nvSpPr>
      <dsp:spPr>
        <a:xfrm>
          <a:off x="260473" y="1271777"/>
          <a:ext cx="473588" cy="47358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955E22-742F-4981-84A5-4815F1F19EC8}">
      <dsp:nvSpPr>
        <dsp:cNvPr id="0" name=""/>
        <dsp:cNvSpPr/>
      </dsp:nvSpPr>
      <dsp:spPr>
        <a:xfrm>
          <a:off x="994536" y="1078036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🟩 </a:t>
          </a:r>
          <a:r>
            <a:rPr lang="en-US" sz="2000" b="1" kern="1200"/>
            <a:t>Module 6 – Coordinator’s Role in the Seven Steps of Accreditation</a:t>
          </a:r>
          <a:br>
            <a:rPr lang="en-US" sz="2000" kern="1200"/>
          </a:br>
          <a:r>
            <a:rPr lang="en-US" sz="2000" kern="1200"/>
            <a:t>Detailed guide to coordinator responsibilities at each step.</a:t>
          </a:r>
        </a:p>
      </dsp:txBody>
      <dsp:txXfrm>
        <a:off x="994536" y="1078036"/>
        <a:ext cx="8623596" cy="861070"/>
      </dsp:txXfrm>
    </dsp:sp>
    <dsp:sp modelId="{8DABFFED-E57A-4C49-BD23-B81CBDB01B06}">
      <dsp:nvSpPr>
        <dsp:cNvPr id="0" name=""/>
        <dsp:cNvSpPr/>
      </dsp:nvSpPr>
      <dsp:spPr>
        <a:xfrm>
          <a:off x="0" y="2154374"/>
          <a:ext cx="9618133" cy="86107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5FD02C-80D5-4F06-B632-BCF899B2D189}">
      <dsp:nvSpPr>
        <dsp:cNvPr id="0" name=""/>
        <dsp:cNvSpPr/>
      </dsp:nvSpPr>
      <dsp:spPr>
        <a:xfrm>
          <a:off x="260473" y="2348115"/>
          <a:ext cx="473588" cy="47358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611883-381A-4437-8FE7-76AFBA908CEB}">
      <dsp:nvSpPr>
        <dsp:cNvPr id="0" name=""/>
        <dsp:cNvSpPr/>
      </dsp:nvSpPr>
      <dsp:spPr>
        <a:xfrm>
          <a:off x="994536" y="2154374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🟧 </a:t>
          </a:r>
          <a:r>
            <a:rPr lang="en-US" sz="2000" b="1" kern="1200"/>
            <a:t>Module 7 – Accreditation Communications</a:t>
          </a:r>
          <a:br>
            <a:rPr lang="en-US" sz="2000" kern="1200"/>
          </a:br>
          <a:r>
            <a:rPr lang="en-US" sz="2000" kern="1200"/>
            <a:t>Interpersonal, written, and audit-response communication strategies.</a:t>
          </a:r>
        </a:p>
      </dsp:txBody>
      <dsp:txXfrm>
        <a:off x="994536" y="2154374"/>
        <a:ext cx="8623596" cy="861070"/>
      </dsp:txXfrm>
    </dsp:sp>
    <dsp:sp modelId="{2688CD6C-852B-4618-A2D3-7E62DAF1C18C}">
      <dsp:nvSpPr>
        <dsp:cNvPr id="0" name=""/>
        <dsp:cNvSpPr/>
      </dsp:nvSpPr>
      <dsp:spPr>
        <a:xfrm>
          <a:off x="0" y="3230712"/>
          <a:ext cx="9618133" cy="86107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173EF8-91FF-47F9-A9A3-793CCDA4D048}">
      <dsp:nvSpPr>
        <dsp:cNvPr id="0" name=""/>
        <dsp:cNvSpPr/>
      </dsp:nvSpPr>
      <dsp:spPr>
        <a:xfrm>
          <a:off x="260473" y="3424453"/>
          <a:ext cx="473588" cy="47358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244078-4041-43DD-8A82-1E9300FC5C0B}">
      <dsp:nvSpPr>
        <dsp:cNvPr id="0" name=""/>
        <dsp:cNvSpPr/>
      </dsp:nvSpPr>
      <dsp:spPr>
        <a:xfrm>
          <a:off x="994536" y="3230712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🟨 </a:t>
          </a:r>
          <a:r>
            <a:rPr lang="en-US" sz="2000" b="1" kern="1200"/>
            <a:t>Module 8 – Quality in Health Care: An Overview</a:t>
          </a:r>
          <a:br>
            <a:rPr lang="en-US" sz="2000" kern="1200"/>
          </a:br>
          <a:r>
            <a:rPr lang="en-US" sz="2000" kern="1200"/>
            <a:t>Concepts and definitions of healthcare quality in India &amp; globally.</a:t>
          </a:r>
        </a:p>
      </dsp:txBody>
      <dsp:txXfrm>
        <a:off x="994536" y="3230712"/>
        <a:ext cx="8623596" cy="8610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107FEC-7287-43C9-A0D2-2403E3E50CB2}">
      <dsp:nvSpPr>
        <dsp:cNvPr id="0" name=""/>
        <dsp:cNvSpPr/>
      </dsp:nvSpPr>
      <dsp:spPr>
        <a:xfrm>
          <a:off x="0" y="149900"/>
          <a:ext cx="9618133" cy="9009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🟥 </a:t>
          </a:r>
          <a:r>
            <a:rPr lang="en-US" sz="2200" b="1" kern="1200"/>
            <a:t>Module 9 – Implementing Health Care Quality</a:t>
          </a:r>
          <a:br>
            <a:rPr lang="en-US" sz="2200" kern="1200"/>
          </a:br>
          <a:r>
            <a:rPr lang="en-US" sz="2200" kern="1200"/>
            <a:t>Execution of quality plans with continuous staff engagement.</a:t>
          </a:r>
        </a:p>
      </dsp:txBody>
      <dsp:txXfrm>
        <a:off x="43978" y="193878"/>
        <a:ext cx="9530177" cy="812944"/>
      </dsp:txXfrm>
    </dsp:sp>
    <dsp:sp modelId="{C94A940F-71A1-42AB-95B1-5BC8DC4692F2}">
      <dsp:nvSpPr>
        <dsp:cNvPr id="0" name=""/>
        <dsp:cNvSpPr/>
      </dsp:nvSpPr>
      <dsp:spPr>
        <a:xfrm>
          <a:off x="0" y="1114160"/>
          <a:ext cx="9618133" cy="900900"/>
        </a:xfrm>
        <a:prstGeom prst="roundRect">
          <a:avLst/>
        </a:prstGeom>
        <a:solidFill>
          <a:schemeClr val="accent5">
            <a:hueOff val="831752"/>
            <a:satOff val="-16830"/>
            <a:lumOff val="523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🟩 </a:t>
          </a:r>
          <a:r>
            <a:rPr lang="en-US" sz="2200" b="1" kern="1200"/>
            <a:t>Module 10 – Improving Health Care Quality: Strategies for Change</a:t>
          </a:r>
          <a:br>
            <a:rPr lang="en-US" sz="2200" kern="1200"/>
          </a:br>
          <a:r>
            <a:rPr lang="en-US" sz="2200" kern="1200"/>
            <a:t>Bringing measurable improvement through quality indicators.</a:t>
          </a:r>
        </a:p>
      </dsp:txBody>
      <dsp:txXfrm>
        <a:off x="43978" y="1158138"/>
        <a:ext cx="9530177" cy="812944"/>
      </dsp:txXfrm>
    </dsp:sp>
    <dsp:sp modelId="{6A4B98B6-F2BE-4323-B7D3-94D576027013}">
      <dsp:nvSpPr>
        <dsp:cNvPr id="0" name=""/>
        <dsp:cNvSpPr/>
      </dsp:nvSpPr>
      <dsp:spPr>
        <a:xfrm>
          <a:off x="0" y="2078421"/>
          <a:ext cx="9618133" cy="900900"/>
        </a:xfrm>
        <a:prstGeom prst="roundRect">
          <a:avLst/>
        </a:prstGeom>
        <a:solidFill>
          <a:schemeClr val="accent5">
            <a:hueOff val="1663504"/>
            <a:satOff val="-33659"/>
            <a:lumOff val="1046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🟦 </a:t>
          </a:r>
          <a:r>
            <a:rPr lang="en-US" sz="2200" b="1" kern="1200"/>
            <a:t>Module 11 – Cost of Improving the Quality of Health Care</a:t>
          </a:r>
          <a:br>
            <a:rPr lang="en-US" sz="2200" kern="1200"/>
          </a:br>
          <a:r>
            <a:rPr lang="en-US" sz="2200" kern="1200"/>
            <a:t>Understanding budgeting and ROI of quality implementation.</a:t>
          </a:r>
        </a:p>
      </dsp:txBody>
      <dsp:txXfrm>
        <a:off x="43978" y="2122399"/>
        <a:ext cx="9530177" cy="812944"/>
      </dsp:txXfrm>
    </dsp:sp>
    <dsp:sp modelId="{0448EDD6-D9E0-4BDE-A0F6-67978482DB7D}">
      <dsp:nvSpPr>
        <dsp:cNvPr id="0" name=""/>
        <dsp:cNvSpPr/>
      </dsp:nvSpPr>
      <dsp:spPr>
        <a:xfrm>
          <a:off x="0" y="3042681"/>
          <a:ext cx="9618133" cy="900900"/>
        </a:xfrm>
        <a:prstGeom prst="roundRect">
          <a:avLst/>
        </a:prstGeom>
        <a:solidFill>
          <a:schemeClr val="accent5">
            <a:hueOff val="2495256"/>
            <a:satOff val="-50489"/>
            <a:lumOff val="1569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🟧 </a:t>
          </a:r>
          <a:r>
            <a:rPr lang="en-US" sz="2200" b="1" kern="1200"/>
            <a:t>Module 12 – Lessons in Sustaining Health Care Quality</a:t>
          </a:r>
          <a:br>
            <a:rPr lang="en-US" sz="2200" kern="1200"/>
          </a:br>
          <a:r>
            <a:rPr lang="en-US" sz="2200" kern="1200"/>
            <a:t>Building long-term quality culture post-accreditation.</a:t>
          </a:r>
        </a:p>
      </dsp:txBody>
      <dsp:txXfrm>
        <a:off x="43978" y="3086659"/>
        <a:ext cx="9530177" cy="81294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A5AA8F-B6C4-4062-877F-607F28AE552B}">
      <dsp:nvSpPr>
        <dsp:cNvPr id="0" name=""/>
        <dsp:cNvSpPr/>
      </dsp:nvSpPr>
      <dsp:spPr>
        <a:xfrm>
          <a:off x="0" y="630625"/>
          <a:ext cx="8596668" cy="116423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3917F4-1287-4050-81CF-DD02DE66D477}">
      <dsp:nvSpPr>
        <dsp:cNvPr id="0" name=""/>
        <dsp:cNvSpPr/>
      </dsp:nvSpPr>
      <dsp:spPr>
        <a:xfrm>
          <a:off x="352180" y="892577"/>
          <a:ext cx="640327" cy="64032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82781A-5C67-4F2B-8DCF-7A8AFCA9B15F}">
      <dsp:nvSpPr>
        <dsp:cNvPr id="0" name=""/>
        <dsp:cNvSpPr/>
      </dsp:nvSpPr>
      <dsp:spPr>
        <a:xfrm>
          <a:off x="1344687" y="630625"/>
          <a:ext cx="7251980" cy="11642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215" tIns="123215" rIns="123215" bIns="123215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🌍 Designed for NABH coordinators, QA managers, and healthcare leaders</a:t>
          </a:r>
        </a:p>
      </dsp:txBody>
      <dsp:txXfrm>
        <a:off x="1344687" y="630625"/>
        <a:ext cx="7251980" cy="1164231"/>
      </dsp:txXfrm>
    </dsp:sp>
    <dsp:sp modelId="{E2E14C12-ABBE-4D7B-8985-253DBBE46AB1}">
      <dsp:nvSpPr>
        <dsp:cNvPr id="0" name=""/>
        <dsp:cNvSpPr/>
      </dsp:nvSpPr>
      <dsp:spPr>
        <a:xfrm>
          <a:off x="0" y="2085915"/>
          <a:ext cx="8596668" cy="116423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5D3429-37D5-41E7-8D66-846DF1E3C46D}">
      <dsp:nvSpPr>
        <dsp:cNvPr id="0" name=""/>
        <dsp:cNvSpPr/>
      </dsp:nvSpPr>
      <dsp:spPr>
        <a:xfrm>
          <a:off x="352180" y="2347867"/>
          <a:ext cx="640327" cy="64032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BFC140-E82C-456A-87D3-EA4DA55A0096}">
      <dsp:nvSpPr>
        <dsp:cNvPr id="0" name=""/>
        <dsp:cNvSpPr/>
      </dsp:nvSpPr>
      <dsp:spPr>
        <a:xfrm>
          <a:off x="1344687" y="2085915"/>
          <a:ext cx="7251980" cy="11642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215" tIns="123215" rIns="123215" bIns="123215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📧 </a:t>
          </a:r>
          <a:r>
            <a:rPr lang="en-US" sz="2300" b="1" kern="1200"/>
            <a:t>Contact:</a:t>
          </a:r>
          <a:r>
            <a:rPr lang="en-US" sz="2300" kern="1200"/>
            <a:t> qtopglobalservices@gmail.com</a:t>
          </a:r>
          <a:br>
            <a:rPr lang="en-US" sz="2300" kern="1200"/>
          </a:br>
          <a:r>
            <a:rPr lang="en-US" sz="2300" kern="1200"/>
            <a:t>🌐 </a:t>
          </a:r>
          <a:r>
            <a:rPr lang="en-US" sz="2300" b="1" kern="1200"/>
            <a:t>To avail the course, visit:</a:t>
          </a:r>
          <a:r>
            <a:rPr lang="en-US" sz="2300" kern="1200"/>
            <a:t> </a:t>
          </a:r>
          <a:r>
            <a:rPr lang="en-US" sz="2300" kern="1200">
              <a:hlinkClick xmlns:r="http://schemas.openxmlformats.org/officeDocument/2006/relationships" r:id="rId5"/>
            </a:rPr>
            <a:t>www.qtopglobal.com</a:t>
          </a:r>
          <a:endParaRPr lang="en-US" sz="2300" kern="1200"/>
        </a:p>
      </dsp:txBody>
      <dsp:txXfrm>
        <a:off x="1344687" y="2085915"/>
        <a:ext cx="7251980" cy="11642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74AF6-EC5A-42D6-92E2-364EE81C138B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61815-46AB-4D33-8E44-FCEAF97E05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313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74AF6-EC5A-42D6-92E2-364EE81C138B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61815-46AB-4D33-8E44-FCEAF97E05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18496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74AF6-EC5A-42D6-92E2-364EE81C138B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61815-46AB-4D33-8E44-FCEAF97E05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4469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74AF6-EC5A-42D6-92E2-364EE81C138B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61815-46AB-4D33-8E44-FCEAF97E05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9773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74AF6-EC5A-42D6-92E2-364EE81C138B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61815-46AB-4D33-8E44-FCEAF97E05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9394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74AF6-EC5A-42D6-92E2-364EE81C138B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61815-46AB-4D33-8E44-FCEAF97E05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0151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74AF6-EC5A-42D6-92E2-364EE81C138B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61815-46AB-4D33-8E44-FCEAF97E05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4384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74AF6-EC5A-42D6-92E2-364EE81C138B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61815-46AB-4D33-8E44-FCEAF97E05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1694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74AF6-EC5A-42D6-92E2-364EE81C138B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61815-46AB-4D33-8E44-FCEAF97E05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9861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74AF6-EC5A-42D6-92E2-364EE81C138B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61815-46AB-4D33-8E44-FCEAF97E05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5466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74AF6-EC5A-42D6-92E2-364EE81C138B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61815-46AB-4D33-8E44-FCEAF97E05B8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510018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74AF6-EC5A-42D6-92E2-364EE81C138B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61815-46AB-4D33-8E44-FCEAF97E05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956438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74AF6-EC5A-42D6-92E2-364EE81C138B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61815-46AB-4D33-8E44-FCEAF97E05B8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9720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74AF6-EC5A-42D6-92E2-364EE81C138B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61815-46AB-4D33-8E44-FCEAF97E05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93575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74AF6-EC5A-42D6-92E2-364EE81C138B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61815-46AB-4D33-8E44-FCEAF97E05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42389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74AF6-EC5A-42D6-92E2-364EE81C138B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61815-46AB-4D33-8E44-FCEAF97E05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6475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D74AF6-EC5A-42D6-92E2-364EE81C138B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2461815-46AB-4D33-8E44-FCEAF97E05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5163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E77DB-07EF-E760-29E5-08052DA046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4855" y="1261331"/>
            <a:ext cx="3497565" cy="3002662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IN" sz="3700" dirty="0"/>
              <a:t>HOSPITAL QUALITY ACCREDITATION COORDINATOR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4EF745-4A02-E768-D8BF-3187B96072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4374" y="4263992"/>
            <a:ext cx="6097626" cy="1325857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A 3-Month Certified Course – 12 Career-Boosting Modules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AA330523-F25B-4007-B3E5-ABB5637D16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174" y="1270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pic>
        <p:nvPicPr>
          <p:cNvPr id="5" name="Picture 4" descr="A logo with a globe and text&#10;&#10;AI-generated content may be incorrect.">
            <a:extLst>
              <a:ext uri="{FF2B5EF4-FFF2-40B4-BE49-F238E27FC236}">
                <a16:creationId xmlns:a16="http://schemas.microsoft.com/office/drawing/2014/main" id="{C67B2C9B-5386-C481-6576-F65A437D11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617" y="1261330"/>
            <a:ext cx="4335340" cy="433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28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03AE127-802C-459A-A612-DB85B67F0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E50D8D-503C-BED3-ADFD-7DDFC0191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950" y="1179151"/>
            <a:ext cx="3300646" cy="4463889"/>
          </a:xfrm>
        </p:spPr>
        <p:txBody>
          <a:bodyPr anchor="ctr">
            <a:normAutofit/>
          </a:bodyPr>
          <a:lstStyle/>
          <a:p>
            <a:r>
              <a:rPr lang="en-US" dirty="0"/>
              <a:t>Why Should You Join This Course?</a:t>
            </a:r>
            <a:endParaRPr lang="en-IN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9323D83D-50D6-4040-A58B-FCEA340F88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A1FE6BB-DFB2-4080-9B5E-076EF5DDE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6670" y="1442595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628800-85D1-480E-0AFC-1E578B3AF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8918" y="1109145"/>
            <a:ext cx="6341016" cy="460390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IN" dirty="0"/>
              <a:t>✔ Learn to coordinate, lead, and document hospital accreditation processes</a:t>
            </a:r>
            <a:br>
              <a:rPr lang="en-IN" dirty="0"/>
            </a:br>
            <a:r>
              <a:rPr lang="en-IN" dirty="0"/>
              <a:t>✔ Understand NABH/NABL standards, communication, and team leadership</a:t>
            </a:r>
            <a:br>
              <a:rPr lang="en-IN" dirty="0"/>
            </a:br>
            <a:r>
              <a:rPr lang="en-IN" dirty="0"/>
              <a:t>✔ Ideal for NABH coordinators, quality officers, consultants, and auditors</a:t>
            </a:r>
            <a:br>
              <a:rPr lang="en-IN" dirty="0"/>
            </a:br>
            <a:r>
              <a:rPr lang="en-IN" dirty="0"/>
              <a:t>🎓 Certification included | Opens doors for QA &amp; accreditation careers</a:t>
            </a:r>
            <a:br>
              <a:rPr lang="en-IN" dirty="0"/>
            </a:br>
            <a:r>
              <a:rPr lang="en-IN" dirty="0"/>
              <a:t>📈 Essential for quality compliance in modern healthcare institutions</a:t>
            </a: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F10FD715-4DCE-4779-B634-EC78315EA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1364139" y="0"/>
            <a:ext cx="842596" cy="4616289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37312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B5F7E3B-C5F1-40E0-A491-558BAFBC1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241804" y="1460500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179C1CA3-FD0F-617D-586A-CE16538A1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16638"/>
            <a:ext cx="3367359" cy="5224724"/>
          </a:xfrm>
        </p:spPr>
        <p:txBody>
          <a:bodyPr anchor="ctr">
            <a:normAutofit/>
          </a:bodyPr>
          <a:lstStyle/>
          <a:p>
            <a:r>
              <a:rPr lang="en-IN" dirty="0"/>
              <a:t>Course Highlights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62ED0D-C3BC-4CC0-97D3-3A9D14F926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816638"/>
            <a:ext cx="4619706" cy="5224724"/>
          </a:xfrm>
        </p:spPr>
        <p:txBody>
          <a:bodyPr anchor="ctr">
            <a:normAutofit/>
          </a:bodyPr>
          <a:lstStyle/>
          <a:p>
            <a:r>
              <a:rPr lang="en-US" dirty="0"/>
              <a:t>📘 </a:t>
            </a:r>
            <a:r>
              <a:rPr lang="en-US" b="1" dirty="0"/>
              <a:t>12 CAREER-BOOSTING MODULES</a:t>
            </a:r>
            <a:br>
              <a:rPr lang="en-US" dirty="0"/>
            </a:br>
            <a:r>
              <a:rPr lang="en-US" dirty="0"/>
              <a:t>📝 </a:t>
            </a:r>
            <a:r>
              <a:rPr lang="en-US" b="1" dirty="0"/>
              <a:t>PRACTICAL ASSIGNMENTS</a:t>
            </a:r>
            <a:br>
              <a:rPr lang="en-US" dirty="0"/>
            </a:br>
            <a:r>
              <a:rPr lang="en-US" dirty="0"/>
              <a:t>📅 </a:t>
            </a:r>
            <a:r>
              <a:rPr lang="en-US" b="1" dirty="0"/>
              <a:t>DURATION: 3 MONTHS</a:t>
            </a:r>
            <a:br>
              <a:rPr lang="en-US" dirty="0"/>
            </a:br>
            <a:r>
              <a:rPr lang="en-US" dirty="0"/>
              <a:t>🎓 </a:t>
            </a:r>
            <a:r>
              <a:rPr lang="en-US" b="1" dirty="0"/>
              <a:t>CERTIFICATION ON COMPLETION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222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24F415-56B5-2E2E-624E-EDA4DA324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300"/>
              <a:t>📌 </a:t>
            </a:r>
            <a:r>
              <a:rPr lang="en-US" sz="2300" b="1"/>
              <a:t>Course Highlights:</a:t>
            </a:r>
            <a:br>
              <a:rPr lang="en-US" sz="2300"/>
            </a:br>
            <a:r>
              <a:rPr lang="en-US" sz="2300"/>
              <a:t>🏥 Accreditation Basics | 👤 Role of Coordinator | 🧭 Technical Support</a:t>
            </a:r>
            <a:br>
              <a:rPr lang="en-US" sz="2300"/>
            </a:br>
            <a:endParaRPr lang="en-IN" sz="2300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graphicFrame>
        <p:nvGraphicFramePr>
          <p:cNvPr id="18" name="Content Placeholder 2">
            <a:extLst>
              <a:ext uri="{FF2B5EF4-FFF2-40B4-BE49-F238E27FC236}">
                <a16:creationId xmlns:a16="http://schemas.microsoft.com/office/drawing/2014/main" id="{3F6F961F-0FF1-CDD7-6AFF-75A4D5A84A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9680532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11115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848419-805C-F3A7-563F-1EDD7B34E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IN" sz="2300"/>
              <a:t>📌 </a:t>
            </a:r>
            <a:r>
              <a:rPr lang="en-IN" sz="2300" b="1"/>
              <a:t>Course Highlights:</a:t>
            </a:r>
            <a:br>
              <a:rPr lang="en-IN" sz="2300"/>
            </a:br>
            <a:r>
              <a:rPr lang="en-IN" sz="2300"/>
              <a:t>📝 7 Accreditation Steps | 🧩 Communication | 🩺 Quality Fundamentals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A789FD0-F240-21AF-95B3-AB6FAA8921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2987552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28723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04044C-EFF0-C9BC-7DBA-645932A61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IN" sz="2800"/>
              <a:t>📌 </a:t>
            </a:r>
            <a:r>
              <a:rPr lang="en-IN" sz="2800" b="1"/>
              <a:t>Course Highlights:</a:t>
            </a:r>
            <a:br>
              <a:rPr lang="en-IN" sz="2800"/>
            </a:br>
            <a:r>
              <a:rPr lang="en-IN" sz="2800"/>
              <a:t>📈 Quality Implementation | 💸 Costing | 🔁 Sustainability</a:t>
            </a:r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AEDFB94-FB28-DC19-DB30-417C0890C6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9545689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36339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0DEDE-BCFA-7D2A-B1EC-92BA0BAC9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Become a Certified Hospital Accreditation Coordinator!</a:t>
            </a:r>
            <a:endParaRPr lang="en-IN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7318604-20B3-F908-B3E9-DB8E9763AD8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77334" y="2160589"/>
          <a:ext cx="8596668" cy="38807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2173837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</TotalTime>
  <Words>426</Words>
  <Application>Microsoft Office PowerPoint</Application>
  <PresentationFormat>Widescreen</PresentationFormat>
  <Paragraphs>24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Trebuchet MS</vt:lpstr>
      <vt:lpstr>Wingdings 3</vt:lpstr>
      <vt:lpstr>Facet</vt:lpstr>
      <vt:lpstr>HOSPITAL QUALITY ACCREDITATION COORDINATOR</vt:lpstr>
      <vt:lpstr>Why Should You Join This Course?</vt:lpstr>
      <vt:lpstr>Course Highlights</vt:lpstr>
      <vt:lpstr>📌 Course Highlights: 🏥 Accreditation Basics | 👤 Role of Coordinator | 🧭 Technical Support </vt:lpstr>
      <vt:lpstr>📌 Course Highlights: 📝 7 Accreditation Steps | 🧩 Communication | 🩺 Quality Fundamentals</vt:lpstr>
      <vt:lpstr>📌 Course Highlights: 📈 Quality Implementation | 💸 Costing | 🔁 Sustainability</vt:lpstr>
      <vt:lpstr>Become a Certified Hospital Accreditation Coordinator!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Vikas M</dc:creator>
  <cp:lastModifiedBy>Vikas M</cp:lastModifiedBy>
  <cp:revision>1</cp:revision>
  <dcterms:created xsi:type="dcterms:W3CDTF">2025-08-26T13:47:44Z</dcterms:created>
  <dcterms:modified xsi:type="dcterms:W3CDTF">2025-08-26T13:55:07Z</dcterms:modified>
</cp:coreProperties>
</file>