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62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qtopglobal.com/" TargetMode="External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qtopglobal.com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8989BD-23D4-4717-8E60-344735BAF6C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878DC3F1-0DD9-4C4A-99D4-A22A900FD60F}">
      <dgm:prSet/>
      <dgm:spPr/>
      <dgm:t>
        <a:bodyPr/>
        <a:lstStyle/>
        <a:p>
          <a:r>
            <a:rPr lang="en-IN"/>
            <a:t>🟦 </a:t>
          </a:r>
          <a:r>
            <a:rPr lang="en-IN" b="1"/>
            <a:t>Module 5 – Nursing Department Coordination with Other Departments</a:t>
          </a:r>
          <a:br>
            <a:rPr lang="en-IN"/>
          </a:br>
          <a:r>
            <a:rPr lang="en-IN"/>
            <a:t>Interacting with pharmacy, diagnostics, admissions, and billing.</a:t>
          </a:r>
          <a:endParaRPr lang="en-US"/>
        </a:p>
      </dgm:t>
    </dgm:pt>
    <dgm:pt modelId="{F32C2189-11DF-4C8E-9C6B-9DA939BCE377}" type="parTrans" cxnId="{9255A7B0-3729-4513-BCA2-8DB466248A0A}">
      <dgm:prSet/>
      <dgm:spPr/>
      <dgm:t>
        <a:bodyPr/>
        <a:lstStyle/>
        <a:p>
          <a:endParaRPr lang="en-US"/>
        </a:p>
      </dgm:t>
    </dgm:pt>
    <dgm:pt modelId="{8386264D-9005-43E5-BD5A-B6C15B2F6B45}" type="sibTrans" cxnId="{9255A7B0-3729-4513-BCA2-8DB466248A0A}">
      <dgm:prSet/>
      <dgm:spPr/>
      <dgm:t>
        <a:bodyPr/>
        <a:lstStyle/>
        <a:p>
          <a:endParaRPr lang="en-US"/>
        </a:p>
      </dgm:t>
    </dgm:pt>
    <dgm:pt modelId="{23822A43-4E24-4BD1-9FF0-221BECC51677}">
      <dgm:prSet/>
      <dgm:spPr/>
      <dgm:t>
        <a:bodyPr/>
        <a:lstStyle/>
        <a:p>
          <a:r>
            <a:rPr lang="en-IN"/>
            <a:t>🟩 </a:t>
          </a:r>
          <a:r>
            <a:rPr lang="en-IN" b="1"/>
            <a:t>Module 6 – Preparing the Unit for Admission, Recording &amp; Handling Birth &amp; Death</a:t>
          </a:r>
          <a:br>
            <a:rPr lang="en-IN"/>
          </a:br>
          <a:r>
            <a:rPr lang="en-IN"/>
            <a:t>Bed preparation, admission kits, and reporting life events.</a:t>
          </a:r>
          <a:endParaRPr lang="en-US"/>
        </a:p>
      </dgm:t>
    </dgm:pt>
    <dgm:pt modelId="{C41CBA47-2F9D-473E-BFD2-F9D9BADEDFF3}" type="parTrans" cxnId="{685A91E1-07E5-4914-90FC-8F24C2214AF9}">
      <dgm:prSet/>
      <dgm:spPr/>
      <dgm:t>
        <a:bodyPr/>
        <a:lstStyle/>
        <a:p>
          <a:endParaRPr lang="en-US"/>
        </a:p>
      </dgm:t>
    </dgm:pt>
    <dgm:pt modelId="{3841EAFF-971D-47E9-8FC0-17A93A7CB2AE}" type="sibTrans" cxnId="{685A91E1-07E5-4914-90FC-8F24C2214AF9}">
      <dgm:prSet/>
      <dgm:spPr/>
      <dgm:t>
        <a:bodyPr/>
        <a:lstStyle/>
        <a:p>
          <a:endParaRPr lang="en-US"/>
        </a:p>
      </dgm:t>
    </dgm:pt>
    <dgm:pt modelId="{0104A796-D4FE-4692-84C3-56F50EDB3C84}">
      <dgm:prSet/>
      <dgm:spPr/>
      <dgm:t>
        <a:bodyPr/>
        <a:lstStyle/>
        <a:p>
          <a:r>
            <a:rPr lang="en-IN"/>
            <a:t>🟧 </a:t>
          </a:r>
          <a:r>
            <a:rPr lang="en-IN" b="1"/>
            <a:t>Module 7 – Procedure for Procurement, Storage, and Inventorying</a:t>
          </a:r>
          <a:br>
            <a:rPr lang="en-IN"/>
          </a:br>
          <a:r>
            <a:rPr lang="en-IN"/>
            <a:t>Managing drug &amp; supply stock for safe patient care.</a:t>
          </a:r>
          <a:endParaRPr lang="en-US"/>
        </a:p>
      </dgm:t>
    </dgm:pt>
    <dgm:pt modelId="{D8BA3AE3-09E7-430D-92AA-3C7F3CA7E2A7}" type="parTrans" cxnId="{88DCE7F2-EE08-416E-A56C-03268A473BD4}">
      <dgm:prSet/>
      <dgm:spPr/>
      <dgm:t>
        <a:bodyPr/>
        <a:lstStyle/>
        <a:p>
          <a:endParaRPr lang="en-US"/>
        </a:p>
      </dgm:t>
    </dgm:pt>
    <dgm:pt modelId="{DE1FAEC1-D020-4C3F-835B-B8BF059DBDCB}" type="sibTrans" cxnId="{88DCE7F2-EE08-416E-A56C-03268A473BD4}">
      <dgm:prSet/>
      <dgm:spPr/>
      <dgm:t>
        <a:bodyPr/>
        <a:lstStyle/>
        <a:p>
          <a:endParaRPr lang="en-US"/>
        </a:p>
      </dgm:t>
    </dgm:pt>
    <dgm:pt modelId="{2102AF30-4C75-4393-AE5F-EF868EE820F5}">
      <dgm:prSet/>
      <dgm:spPr/>
      <dgm:t>
        <a:bodyPr/>
        <a:lstStyle/>
        <a:p>
          <a:r>
            <a:rPr lang="en-IN"/>
            <a:t>🟨 </a:t>
          </a:r>
          <a:r>
            <a:rPr lang="en-IN" b="1"/>
            <a:t>Module 8 – Procedure for Administering Drugs, Adverse Event Reporting &amp; Disposal</a:t>
          </a:r>
          <a:br>
            <a:rPr lang="en-IN"/>
          </a:br>
          <a:r>
            <a:rPr lang="en-IN"/>
            <a:t>Safe administration practices, event documentation, and expired drug handling.</a:t>
          </a:r>
          <a:endParaRPr lang="en-US"/>
        </a:p>
      </dgm:t>
    </dgm:pt>
    <dgm:pt modelId="{867C64FC-8DE5-4C5A-AB47-92D31B9A9A1E}" type="parTrans" cxnId="{AFCE0973-0D9B-4B30-8A56-CD5ADA7C33B6}">
      <dgm:prSet/>
      <dgm:spPr/>
      <dgm:t>
        <a:bodyPr/>
        <a:lstStyle/>
        <a:p>
          <a:endParaRPr lang="en-US"/>
        </a:p>
      </dgm:t>
    </dgm:pt>
    <dgm:pt modelId="{B09A1BAB-37E9-47C4-A2FF-25460B94DAD3}" type="sibTrans" cxnId="{AFCE0973-0D9B-4B30-8A56-CD5ADA7C33B6}">
      <dgm:prSet/>
      <dgm:spPr/>
      <dgm:t>
        <a:bodyPr/>
        <a:lstStyle/>
        <a:p>
          <a:endParaRPr lang="en-US"/>
        </a:p>
      </dgm:t>
    </dgm:pt>
    <dgm:pt modelId="{3756931C-4DA1-4CD3-8BAB-49E36E8C4810}" type="pres">
      <dgm:prSet presAssocID="{F18989BD-23D4-4717-8E60-344735BAF6CF}" presName="root" presStyleCnt="0">
        <dgm:presLayoutVars>
          <dgm:dir/>
          <dgm:resizeHandles val="exact"/>
        </dgm:presLayoutVars>
      </dgm:prSet>
      <dgm:spPr/>
    </dgm:pt>
    <dgm:pt modelId="{74DE206B-B063-46AD-A6D1-18B38EDC3A01}" type="pres">
      <dgm:prSet presAssocID="{878DC3F1-0DD9-4C4A-99D4-A22A900FD60F}" presName="compNode" presStyleCnt="0"/>
      <dgm:spPr/>
    </dgm:pt>
    <dgm:pt modelId="{C0229444-B41B-4288-9110-1266BA4DE179}" type="pres">
      <dgm:prSet presAssocID="{878DC3F1-0DD9-4C4A-99D4-A22A900FD60F}" presName="bgRect" presStyleLbl="bgShp" presStyleIdx="0" presStyleCnt="4"/>
      <dgm:spPr/>
    </dgm:pt>
    <dgm:pt modelId="{CC0567D5-2E38-473D-99E6-AFB39E6589F4}" type="pres">
      <dgm:prSet presAssocID="{878DC3F1-0DD9-4C4A-99D4-A22A900FD60F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dicine"/>
        </a:ext>
      </dgm:extLst>
    </dgm:pt>
    <dgm:pt modelId="{F037958E-EBF6-42E9-8EC5-6E401F5D6F94}" type="pres">
      <dgm:prSet presAssocID="{878DC3F1-0DD9-4C4A-99D4-A22A900FD60F}" presName="spaceRect" presStyleCnt="0"/>
      <dgm:spPr/>
    </dgm:pt>
    <dgm:pt modelId="{DDBB0A16-3C18-4A57-B242-5B1FAA9CE8AE}" type="pres">
      <dgm:prSet presAssocID="{878DC3F1-0DD9-4C4A-99D4-A22A900FD60F}" presName="parTx" presStyleLbl="revTx" presStyleIdx="0" presStyleCnt="4">
        <dgm:presLayoutVars>
          <dgm:chMax val="0"/>
          <dgm:chPref val="0"/>
        </dgm:presLayoutVars>
      </dgm:prSet>
      <dgm:spPr/>
    </dgm:pt>
    <dgm:pt modelId="{D67C5372-6C6F-4AED-B016-43123ABF7439}" type="pres">
      <dgm:prSet presAssocID="{8386264D-9005-43E5-BD5A-B6C15B2F6B45}" presName="sibTrans" presStyleCnt="0"/>
      <dgm:spPr/>
    </dgm:pt>
    <dgm:pt modelId="{0D30AE4A-8007-4860-A770-8174DD4DC61F}" type="pres">
      <dgm:prSet presAssocID="{23822A43-4E24-4BD1-9FF0-221BECC51677}" presName="compNode" presStyleCnt="0"/>
      <dgm:spPr/>
    </dgm:pt>
    <dgm:pt modelId="{14262F8A-912C-4D19-BA31-C1136A47523C}" type="pres">
      <dgm:prSet presAssocID="{23822A43-4E24-4BD1-9FF0-221BECC51677}" presName="bgRect" presStyleLbl="bgShp" presStyleIdx="1" presStyleCnt="4"/>
      <dgm:spPr/>
    </dgm:pt>
    <dgm:pt modelId="{34D98F6A-A7F3-469E-895A-AD62B93A9DB4}" type="pres">
      <dgm:prSet presAssocID="{23822A43-4E24-4BD1-9FF0-221BECC51677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spital"/>
        </a:ext>
      </dgm:extLst>
    </dgm:pt>
    <dgm:pt modelId="{5DB901EB-7B91-428E-BD51-240EE42F3762}" type="pres">
      <dgm:prSet presAssocID="{23822A43-4E24-4BD1-9FF0-221BECC51677}" presName="spaceRect" presStyleCnt="0"/>
      <dgm:spPr/>
    </dgm:pt>
    <dgm:pt modelId="{EB5BB9EB-0DE6-4DBC-8103-E388AB6A7808}" type="pres">
      <dgm:prSet presAssocID="{23822A43-4E24-4BD1-9FF0-221BECC51677}" presName="parTx" presStyleLbl="revTx" presStyleIdx="1" presStyleCnt="4">
        <dgm:presLayoutVars>
          <dgm:chMax val="0"/>
          <dgm:chPref val="0"/>
        </dgm:presLayoutVars>
      </dgm:prSet>
      <dgm:spPr/>
    </dgm:pt>
    <dgm:pt modelId="{37913A21-9050-43F0-A42B-C59947FC4702}" type="pres">
      <dgm:prSet presAssocID="{3841EAFF-971D-47E9-8FC0-17A93A7CB2AE}" presName="sibTrans" presStyleCnt="0"/>
      <dgm:spPr/>
    </dgm:pt>
    <dgm:pt modelId="{1ABA1199-A55D-4337-97E7-5BB9FF90E546}" type="pres">
      <dgm:prSet presAssocID="{0104A796-D4FE-4692-84C3-56F50EDB3C84}" presName="compNode" presStyleCnt="0"/>
      <dgm:spPr/>
    </dgm:pt>
    <dgm:pt modelId="{5CE7F99A-5CDC-478E-B9C6-3B570BDB7352}" type="pres">
      <dgm:prSet presAssocID="{0104A796-D4FE-4692-84C3-56F50EDB3C84}" presName="bgRect" presStyleLbl="bgShp" presStyleIdx="2" presStyleCnt="4"/>
      <dgm:spPr/>
    </dgm:pt>
    <dgm:pt modelId="{D24A9D09-BF19-48E6-8A8E-83276933ED48}" type="pres">
      <dgm:prSet presAssocID="{0104A796-D4FE-4692-84C3-56F50EDB3C84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ientist"/>
        </a:ext>
      </dgm:extLst>
    </dgm:pt>
    <dgm:pt modelId="{ABF3DA3D-7668-415D-96DB-C9FE4A6AD9A5}" type="pres">
      <dgm:prSet presAssocID="{0104A796-D4FE-4692-84C3-56F50EDB3C84}" presName="spaceRect" presStyleCnt="0"/>
      <dgm:spPr/>
    </dgm:pt>
    <dgm:pt modelId="{94D4CBE6-20DD-4DBA-B9A5-8B64B00C4F94}" type="pres">
      <dgm:prSet presAssocID="{0104A796-D4FE-4692-84C3-56F50EDB3C84}" presName="parTx" presStyleLbl="revTx" presStyleIdx="2" presStyleCnt="4">
        <dgm:presLayoutVars>
          <dgm:chMax val="0"/>
          <dgm:chPref val="0"/>
        </dgm:presLayoutVars>
      </dgm:prSet>
      <dgm:spPr/>
    </dgm:pt>
    <dgm:pt modelId="{D1877E37-5F66-4C12-B4ED-BE813550FAA1}" type="pres">
      <dgm:prSet presAssocID="{DE1FAEC1-D020-4C3F-835B-B8BF059DBDCB}" presName="sibTrans" presStyleCnt="0"/>
      <dgm:spPr/>
    </dgm:pt>
    <dgm:pt modelId="{B905EC5D-BA48-4D1C-B725-C5B515693538}" type="pres">
      <dgm:prSet presAssocID="{2102AF30-4C75-4393-AE5F-EF868EE820F5}" presName="compNode" presStyleCnt="0"/>
      <dgm:spPr/>
    </dgm:pt>
    <dgm:pt modelId="{8379D874-8E42-464B-AA96-8525353CE592}" type="pres">
      <dgm:prSet presAssocID="{2102AF30-4C75-4393-AE5F-EF868EE820F5}" presName="bgRect" presStyleLbl="bgShp" presStyleIdx="3" presStyleCnt="4"/>
      <dgm:spPr/>
    </dgm:pt>
    <dgm:pt modelId="{82816042-70D4-401F-8898-D7BAEDE9FA85}" type="pres">
      <dgm:prSet presAssocID="{2102AF30-4C75-4393-AE5F-EF868EE820F5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edle"/>
        </a:ext>
      </dgm:extLst>
    </dgm:pt>
    <dgm:pt modelId="{B60B9453-AF20-4E0C-B3EF-55392F1EA113}" type="pres">
      <dgm:prSet presAssocID="{2102AF30-4C75-4393-AE5F-EF868EE820F5}" presName="spaceRect" presStyleCnt="0"/>
      <dgm:spPr/>
    </dgm:pt>
    <dgm:pt modelId="{7A29C234-7460-42AC-8163-E82F71D2BC8F}" type="pres">
      <dgm:prSet presAssocID="{2102AF30-4C75-4393-AE5F-EF868EE820F5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13EFDF68-E84F-40C0-AF0D-7E073BC2D798}" type="presOf" srcId="{2102AF30-4C75-4393-AE5F-EF868EE820F5}" destId="{7A29C234-7460-42AC-8163-E82F71D2BC8F}" srcOrd="0" destOrd="0" presId="urn:microsoft.com/office/officeart/2018/2/layout/IconVerticalSolidList"/>
    <dgm:cxn modelId="{9884696F-7ECC-4F13-8A43-3371138FF889}" type="presOf" srcId="{878DC3F1-0DD9-4C4A-99D4-A22A900FD60F}" destId="{DDBB0A16-3C18-4A57-B242-5B1FAA9CE8AE}" srcOrd="0" destOrd="0" presId="urn:microsoft.com/office/officeart/2018/2/layout/IconVerticalSolidList"/>
    <dgm:cxn modelId="{AFCE0973-0D9B-4B30-8A56-CD5ADA7C33B6}" srcId="{F18989BD-23D4-4717-8E60-344735BAF6CF}" destId="{2102AF30-4C75-4393-AE5F-EF868EE820F5}" srcOrd="3" destOrd="0" parTransId="{867C64FC-8DE5-4C5A-AB47-92D31B9A9A1E}" sibTransId="{B09A1BAB-37E9-47C4-A2FF-25460B94DAD3}"/>
    <dgm:cxn modelId="{6DDCFF86-06D7-4750-B30C-F3E695BEA266}" type="presOf" srcId="{23822A43-4E24-4BD1-9FF0-221BECC51677}" destId="{EB5BB9EB-0DE6-4DBC-8103-E388AB6A7808}" srcOrd="0" destOrd="0" presId="urn:microsoft.com/office/officeart/2018/2/layout/IconVerticalSolidList"/>
    <dgm:cxn modelId="{9255A7B0-3729-4513-BCA2-8DB466248A0A}" srcId="{F18989BD-23D4-4717-8E60-344735BAF6CF}" destId="{878DC3F1-0DD9-4C4A-99D4-A22A900FD60F}" srcOrd="0" destOrd="0" parTransId="{F32C2189-11DF-4C8E-9C6B-9DA939BCE377}" sibTransId="{8386264D-9005-43E5-BD5A-B6C15B2F6B45}"/>
    <dgm:cxn modelId="{D1649AD9-2C51-40EE-9003-03E8D0B29739}" type="presOf" srcId="{0104A796-D4FE-4692-84C3-56F50EDB3C84}" destId="{94D4CBE6-20DD-4DBA-B9A5-8B64B00C4F94}" srcOrd="0" destOrd="0" presId="urn:microsoft.com/office/officeart/2018/2/layout/IconVerticalSolidList"/>
    <dgm:cxn modelId="{685A91E1-07E5-4914-90FC-8F24C2214AF9}" srcId="{F18989BD-23D4-4717-8E60-344735BAF6CF}" destId="{23822A43-4E24-4BD1-9FF0-221BECC51677}" srcOrd="1" destOrd="0" parTransId="{C41CBA47-2F9D-473E-BFD2-F9D9BADEDFF3}" sibTransId="{3841EAFF-971D-47E9-8FC0-17A93A7CB2AE}"/>
    <dgm:cxn modelId="{3004C4EE-7252-4690-B633-F1AE845592D1}" type="presOf" srcId="{F18989BD-23D4-4717-8E60-344735BAF6CF}" destId="{3756931C-4DA1-4CD3-8BAB-49E36E8C4810}" srcOrd="0" destOrd="0" presId="urn:microsoft.com/office/officeart/2018/2/layout/IconVerticalSolidList"/>
    <dgm:cxn modelId="{88DCE7F2-EE08-416E-A56C-03268A473BD4}" srcId="{F18989BD-23D4-4717-8E60-344735BAF6CF}" destId="{0104A796-D4FE-4692-84C3-56F50EDB3C84}" srcOrd="2" destOrd="0" parTransId="{D8BA3AE3-09E7-430D-92AA-3C7F3CA7E2A7}" sibTransId="{DE1FAEC1-D020-4C3F-835B-B8BF059DBDCB}"/>
    <dgm:cxn modelId="{7FC3DA75-FD77-4633-AB3A-615933FBE39D}" type="presParOf" srcId="{3756931C-4DA1-4CD3-8BAB-49E36E8C4810}" destId="{74DE206B-B063-46AD-A6D1-18B38EDC3A01}" srcOrd="0" destOrd="0" presId="urn:microsoft.com/office/officeart/2018/2/layout/IconVerticalSolidList"/>
    <dgm:cxn modelId="{6544D7BB-F8B8-47DC-88E5-8566A22AC086}" type="presParOf" srcId="{74DE206B-B063-46AD-A6D1-18B38EDC3A01}" destId="{C0229444-B41B-4288-9110-1266BA4DE179}" srcOrd="0" destOrd="0" presId="urn:microsoft.com/office/officeart/2018/2/layout/IconVerticalSolidList"/>
    <dgm:cxn modelId="{3C39F197-5932-4C00-9995-6FDC968A8955}" type="presParOf" srcId="{74DE206B-B063-46AD-A6D1-18B38EDC3A01}" destId="{CC0567D5-2E38-473D-99E6-AFB39E6589F4}" srcOrd="1" destOrd="0" presId="urn:microsoft.com/office/officeart/2018/2/layout/IconVerticalSolidList"/>
    <dgm:cxn modelId="{AD407F75-F2B6-4015-995D-A0DAD9235CE6}" type="presParOf" srcId="{74DE206B-B063-46AD-A6D1-18B38EDC3A01}" destId="{F037958E-EBF6-42E9-8EC5-6E401F5D6F94}" srcOrd="2" destOrd="0" presId="urn:microsoft.com/office/officeart/2018/2/layout/IconVerticalSolidList"/>
    <dgm:cxn modelId="{A69B7CDA-C7CC-4083-89C2-C08F1A0E8771}" type="presParOf" srcId="{74DE206B-B063-46AD-A6D1-18B38EDC3A01}" destId="{DDBB0A16-3C18-4A57-B242-5B1FAA9CE8AE}" srcOrd="3" destOrd="0" presId="urn:microsoft.com/office/officeart/2018/2/layout/IconVerticalSolidList"/>
    <dgm:cxn modelId="{273E84C8-3C7B-4694-BEAD-3375E0B03FC1}" type="presParOf" srcId="{3756931C-4DA1-4CD3-8BAB-49E36E8C4810}" destId="{D67C5372-6C6F-4AED-B016-43123ABF7439}" srcOrd="1" destOrd="0" presId="urn:microsoft.com/office/officeart/2018/2/layout/IconVerticalSolidList"/>
    <dgm:cxn modelId="{3E5789DD-8046-4576-9949-9A18B02BE152}" type="presParOf" srcId="{3756931C-4DA1-4CD3-8BAB-49E36E8C4810}" destId="{0D30AE4A-8007-4860-A770-8174DD4DC61F}" srcOrd="2" destOrd="0" presId="urn:microsoft.com/office/officeart/2018/2/layout/IconVerticalSolidList"/>
    <dgm:cxn modelId="{1AFF8C0F-13C2-4A8A-B7EE-AB3FC622FD0A}" type="presParOf" srcId="{0D30AE4A-8007-4860-A770-8174DD4DC61F}" destId="{14262F8A-912C-4D19-BA31-C1136A47523C}" srcOrd="0" destOrd="0" presId="urn:microsoft.com/office/officeart/2018/2/layout/IconVerticalSolidList"/>
    <dgm:cxn modelId="{5F566FFE-C0AD-4778-A2A7-106A8F7FB7B2}" type="presParOf" srcId="{0D30AE4A-8007-4860-A770-8174DD4DC61F}" destId="{34D98F6A-A7F3-469E-895A-AD62B93A9DB4}" srcOrd="1" destOrd="0" presId="urn:microsoft.com/office/officeart/2018/2/layout/IconVerticalSolidList"/>
    <dgm:cxn modelId="{82DF4560-0195-4BE7-BC68-D6BC5EDFF4BC}" type="presParOf" srcId="{0D30AE4A-8007-4860-A770-8174DD4DC61F}" destId="{5DB901EB-7B91-428E-BD51-240EE42F3762}" srcOrd="2" destOrd="0" presId="urn:microsoft.com/office/officeart/2018/2/layout/IconVerticalSolidList"/>
    <dgm:cxn modelId="{D151BB8D-8BCA-47EB-93A3-58C6FF08FAE9}" type="presParOf" srcId="{0D30AE4A-8007-4860-A770-8174DD4DC61F}" destId="{EB5BB9EB-0DE6-4DBC-8103-E388AB6A7808}" srcOrd="3" destOrd="0" presId="urn:microsoft.com/office/officeart/2018/2/layout/IconVerticalSolidList"/>
    <dgm:cxn modelId="{6673282C-933B-478F-B378-14FEB8AA60C5}" type="presParOf" srcId="{3756931C-4DA1-4CD3-8BAB-49E36E8C4810}" destId="{37913A21-9050-43F0-A42B-C59947FC4702}" srcOrd="3" destOrd="0" presId="urn:microsoft.com/office/officeart/2018/2/layout/IconVerticalSolidList"/>
    <dgm:cxn modelId="{EC3568A4-E061-4BCA-A789-77C4E1309348}" type="presParOf" srcId="{3756931C-4DA1-4CD3-8BAB-49E36E8C4810}" destId="{1ABA1199-A55D-4337-97E7-5BB9FF90E546}" srcOrd="4" destOrd="0" presId="urn:microsoft.com/office/officeart/2018/2/layout/IconVerticalSolidList"/>
    <dgm:cxn modelId="{A6E2227E-A008-461E-9955-E02E227DFE95}" type="presParOf" srcId="{1ABA1199-A55D-4337-97E7-5BB9FF90E546}" destId="{5CE7F99A-5CDC-478E-B9C6-3B570BDB7352}" srcOrd="0" destOrd="0" presId="urn:microsoft.com/office/officeart/2018/2/layout/IconVerticalSolidList"/>
    <dgm:cxn modelId="{B97B052E-FD4F-4C92-BDE9-45E855A41B73}" type="presParOf" srcId="{1ABA1199-A55D-4337-97E7-5BB9FF90E546}" destId="{D24A9D09-BF19-48E6-8A8E-83276933ED48}" srcOrd="1" destOrd="0" presId="urn:microsoft.com/office/officeart/2018/2/layout/IconVerticalSolidList"/>
    <dgm:cxn modelId="{CE050DA9-4691-4B7E-9EAA-E9E55AEC1090}" type="presParOf" srcId="{1ABA1199-A55D-4337-97E7-5BB9FF90E546}" destId="{ABF3DA3D-7668-415D-96DB-C9FE4A6AD9A5}" srcOrd="2" destOrd="0" presId="urn:microsoft.com/office/officeart/2018/2/layout/IconVerticalSolidList"/>
    <dgm:cxn modelId="{F2042E40-EDE9-4485-8610-380639057788}" type="presParOf" srcId="{1ABA1199-A55D-4337-97E7-5BB9FF90E546}" destId="{94D4CBE6-20DD-4DBA-B9A5-8B64B00C4F94}" srcOrd="3" destOrd="0" presId="urn:microsoft.com/office/officeart/2018/2/layout/IconVerticalSolidList"/>
    <dgm:cxn modelId="{49185179-B096-4BD2-8161-3E5C22D38C40}" type="presParOf" srcId="{3756931C-4DA1-4CD3-8BAB-49E36E8C4810}" destId="{D1877E37-5F66-4C12-B4ED-BE813550FAA1}" srcOrd="5" destOrd="0" presId="urn:microsoft.com/office/officeart/2018/2/layout/IconVerticalSolidList"/>
    <dgm:cxn modelId="{FA2EBECE-19D1-438E-B395-79639405F66E}" type="presParOf" srcId="{3756931C-4DA1-4CD3-8BAB-49E36E8C4810}" destId="{B905EC5D-BA48-4D1C-B725-C5B515693538}" srcOrd="6" destOrd="0" presId="urn:microsoft.com/office/officeart/2018/2/layout/IconVerticalSolidList"/>
    <dgm:cxn modelId="{0AF1E84E-B359-4D50-8882-0CE034F5B945}" type="presParOf" srcId="{B905EC5D-BA48-4D1C-B725-C5B515693538}" destId="{8379D874-8E42-464B-AA96-8525353CE592}" srcOrd="0" destOrd="0" presId="urn:microsoft.com/office/officeart/2018/2/layout/IconVerticalSolidList"/>
    <dgm:cxn modelId="{CD251998-2243-4861-9D6E-D94DE6FBBBDB}" type="presParOf" srcId="{B905EC5D-BA48-4D1C-B725-C5B515693538}" destId="{82816042-70D4-401F-8898-D7BAEDE9FA85}" srcOrd="1" destOrd="0" presId="urn:microsoft.com/office/officeart/2018/2/layout/IconVerticalSolidList"/>
    <dgm:cxn modelId="{FC95C154-6FEF-41E5-9F23-54A69F8473FA}" type="presParOf" srcId="{B905EC5D-BA48-4D1C-B725-C5B515693538}" destId="{B60B9453-AF20-4E0C-B3EF-55392F1EA113}" srcOrd="2" destOrd="0" presId="urn:microsoft.com/office/officeart/2018/2/layout/IconVerticalSolidList"/>
    <dgm:cxn modelId="{F90F6F4D-064D-41A3-890C-225A70C64755}" type="presParOf" srcId="{B905EC5D-BA48-4D1C-B725-C5B515693538}" destId="{7A29C234-7460-42AC-8163-E82F71D2BC8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934222D-8088-4AC6-AAD7-24D286421E4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A4288AD4-8AD7-414C-A0AD-B3D84D47214F}">
      <dgm:prSet/>
      <dgm:spPr/>
      <dgm:t>
        <a:bodyPr/>
        <a:lstStyle/>
        <a:p>
          <a:r>
            <a:rPr lang="en-IN"/>
            <a:t>🟥 </a:t>
          </a:r>
          <a:r>
            <a:rPr lang="en-IN" b="1"/>
            <a:t>Module 9 – Delegation of Client Care</a:t>
          </a:r>
          <a:br>
            <a:rPr lang="en-IN"/>
          </a:br>
          <a:r>
            <a:rPr lang="en-IN"/>
            <a:t>Task allocation, nurse-patient ratios, and team delegation skills.</a:t>
          </a:r>
          <a:endParaRPr lang="en-US"/>
        </a:p>
      </dgm:t>
    </dgm:pt>
    <dgm:pt modelId="{97FAA79F-42C2-4389-AAC7-3324F824D6F1}" type="parTrans" cxnId="{D5CDF158-07CF-4017-90EC-33116339AEC9}">
      <dgm:prSet/>
      <dgm:spPr/>
      <dgm:t>
        <a:bodyPr/>
        <a:lstStyle/>
        <a:p>
          <a:endParaRPr lang="en-US"/>
        </a:p>
      </dgm:t>
    </dgm:pt>
    <dgm:pt modelId="{0BCB0D46-0924-4658-8FA2-045527B10B93}" type="sibTrans" cxnId="{D5CDF158-07CF-4017-90EC-33116339AEC9}">
      <dgm:prSet/>
      <dgm:spPr/>
      <dgm:t>
        <a:bodyPr/>
        <a:lstStyle/>
        <a:p>
          <a:endParaRPr lang="en-US"/>
        </a:p>
      </dgm:t>
    </dgm:pt>
    <dgm:pt modelId="{084CC16E-C486-40AD-BB17-2B734E4FABAC}">
      <dgm:prSet/>
      <dgm:spPr/>
      <dgm:t>
        <a:bodyPr/>
        <a:lstStyle/>
        <a:p>
          <a:r>
            <a:rPr lang="en-IN"/>
            <a:t>🟩 </a:t>
          </a:r>
          <a:r>
            <a:rPr lang="en-IN" b="1"/>
            <a:t>Module 10 – Time Management</a:t>
          </a:r>
          <a:br>
            <a:rPr lang="en-IN"/>
          </a:br>
          <a:r>
            <a:rPr lang="en-IN"/>
            <a:t>Handling shift timing, priority care, and work-life balance.</a:t>
          </a:r>
          <a:endParaRPr lang="en-US"/>
        </a:p>
      </dgm:t>
    </dgm:pt>
    <dgm:pt modelId="{601E4DEA-4A85-4832-94F9-FB174AD3B845}" type="parTrans" cxnId="{DF25077A-C4B8-4CBE-ABC0-44E6FEBE12DB}">
      <dgm:prSet/>
      <dgm:spPr/>
      <dgm:t>
        <a:bodyPr/>
        <a:lstStyle/>
        <a:p>
          <a:endParaRPr lang="en-US"/>
        </a:p>
      </dgm:t>
    </dgm:pt>
    <dgm:pt modelId="{72F42693-CC55-4040-998B-441D9301012F}" type="sibTrans" cxnId="{DF25077A-C4B8-4CBE-ABC0-44E6FEBE12DB}">
      <dgm:prSet/>
      <dgm:spPr/>
      <dgm:t>
        <a:bodyPr/>
        <a:lstStyle/>
        <a:p>
          <a:endParaRPr lang="en-US"/>
        </a:p>
      </dgm:t>
    </dgm:pt>
    <dgm:pt modelId="{3F33C67F-5A31-4A96-9C26-02085129C624}">
      <dgm:prSet/>
      <dgm:spPr/>
      <dgm:t>
        <a:bodyPr/>
        <a:lstStyle/>
        <a:p>
          <a:r>
            <a:rPr lang="en-IN"/>
            <a:t>🟦 </a:t>
          </a:r>
          <a:r>
            <a:rPr lang="en-IN" b="1"/>
            <a:t>Module 11 – Promoting a Healthy Workplace &amp; Work-Related Stress and Burnout</a:t>
          </a:r>
          <a:br>
            <a:rPr lang="en-IN"/>
          </a:br>
          <a:r>
            <a:rPr lang="en-IN"/>
            <a:t>Mental wellness, burnout signs, and workplace culture improvements.</a:t>
          </a:r>
          <a:endParaRPr lang="en-US"/>
        </a:p>
      </dgm:t>
    </dgm:pt>
    <dgm:pt modelId="{009263FF-755D-4C24-861F-233CC7AAA130}" type="parTrans" cxnId="{E0E2EDE0-1EDC-4ED0-8438-EC61F67F420B}">
      <dgm:prSet/>
      <dgm:spPr/>
      <dgm:t>
        <a:bodyPr/>
        <a:lstStyle/>
        <a:p>
          <a:endParaRPr lang="en-US"/>
        </a:p>
      </dgm:t>
    </dgm:pt>
    <dgm:pt modelId="{C6A662C3-8D34-48EF-83AC-8DAB02FDBAED}" type="sibTrans" cxnId="{E0E2EDE0-1EDC-4ED0-8438-EC61F67F420B}">
      <dgm:prSet/>
      <dgm:spPr/>
      <dgm:t>
        <a:bodyPr/>
        <a:lstStyle/>
        <a:p>
          <a:endParaRPr lang="en-US"/>
        </a:p>
      </dgm:t>
    </dgm:pt>
    <dgm:pt modelId="{ABD1F701-5E2A-43AC-A1E4-38DB64C21A6C}">
      <dgm:prSet/>
      <dgm:spPr/>
      <dgm:t>
        <a:bodyPr/>
        <a:lstStyle/>
        <a:p>
          <a:r>
            <a:rPr lang="en-IN"/>
            <a:t>🟧 </a:t>
          </a:r>
          <a:r>
            <a:rPr lang="en-IN" b="1"/>
            <a:t>Module 12 – Infection Control &amp; Waste Management</a:t>
          </a:r>
          <a:br>
            <a:rPr lang="en-IN"/>
          </a:br>
          <a:r>
            <a:rPr lang="en-IN"/>
            <a:t>Universal precautions, sharp disposal, linen handling, and waste segregation</a:t>
          </a:r>
          <a:endParaRPr lang="en-US"/>
        </a:p>
      </dgm:t>
    </dgm:pt>
    <dgm:pt modelId="{C64FE991-1EFC-4A5B-ABBE-B347F8DAB901}" type="parTrans" cxnId="{E82985B7-A125-4C6F-87F1-9B1CF32C681A}">
      <dgm:prSet/>
      <dgm:spPr/>
      <dgm:t>
        <a:bodyPr/>
        <a:lstStyle/>
        <a:p>
          <a:endParaRPr lang="en-US"/>
        </a:p>
      </dgm:t>
    </dgm:pt>
    <dgm:pt modelId="{759F6B26-B614-4A9B-B02E-CBA49AD64078}" type="sibTrans" cxnId="{E82985B7-A125-4C6F-87F1-9B1CF32C681A}">
      <dgm:prSet/>
      <dgm:spPr/>
      <dgm:t>
        <a:bodyPr/>
        <a:lstStyle/>
        <a:p>
          <a:endParaRPr lang="en-US"/>
        </a:p>
      </dgm:t>
    </dgm:pt>
    <dgm:pt modelId="{1B2A9EF2-B991-4B2D-894B-86A40B081628}" type="pres">
      <dgm:prSet presAssocID="{C934222D-8088-4AC6-AAD7-24D286421E45}" presName="root" presStyleCnt="0">
        <dgm:presLayoutVars>
          <dgm:dir/>
          <dgm:resizeHandles val="exact"/>
        </dgm:presLayoutVars>
      </dgm:prSet>
      <dgm:spPr/>
    </dgm:pt>
    <dgm:pt modelId="{6217996D-2142-4DCC-BCDD-B0E72D541A15}" type="pres">
      <dgm:prSet presAssocID="{A4288AD4-8AD7-414C-A0AD-B3D84D47214F}" presName="compNode" presStyleCnt="0"/>
      <dgm:spPr/>
    </dgm:pt>
    <dgm:pt modelId="{A03EA231-E87B-4C50-900C-23B56F71265F}" type="pres">
      <dgm:prSet presAssocID="{A4288AD4-8AD7-414C-A0AD-B3D84D47214F}" presName="bgRect" presStyleLbl="bgShp" presStyleIdx="0" presStyleCnt="4"/>
      <dgm:spPr/>
    </dgm:pt>
    <dgm:pt modelId="{1E39B26F-0775-4C9B-BB04-4383D1674D4F}" type="pres">
      <dgm:prSet presAssocID="{A4288AD4-8AD7-414C-A0AD-B3D84D47214F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C74AD31D-343C-4FA5-AD2E-7FC1DC412B78}" type="pres">
      <dgm:prSet presAssocID="{A4288AD4-8AD7-414C-A0AD-B3D84D47214F}" presName="spaceRect" presStyleCnt="0"/>
      <dgm:spPr/>
    </dgm:pt>
    <dgm:pt modelId="{ED1D9B3D-D219-43E7-A034-2A66063544C6}" type="pres">
      <dgm:prSet presAssocID="{A4288AD4-8AD7-414C-A0AD-B3D84D47214F}" presName="parTx" presStyleLbl="revTx" presStyleIdx="0" presStyleCnt="4">
        <dgm:presLayoutVars>
          <dgm:chMax val="0"/>
          <dgm:chPref val="0"/>
        </dgm:presLayoutVars>
      </dgm:prSet>
      <dgm:spPr/>
    </dgm:pt>
    <dgm:pt modelId="{81C7EC6A-1EFF-4E1F-8A01-8FC27D0C9571}" type="pres">
      <dgm:prSet presAssocID="{0BCB0D46-0924-4658-8FA2-045527B10B93}" presName="sibTrans" presStyleCnt="0"/>
      <dgm:spPr/>
    </dgm:pt>
    <dgm:pt modelId="{928C3EB1-4484-4945-8D20-597FED01114E}" type="pres">
      <dgm:prSet presAssocID="{084CC16E-C486-40AD-BB17-2B734E4FABAC}" presName="compNode" presStyleCnt="0"/>
      <dgm:spPr/>
    </dgm:pt>
    <dgm:pt modelId="{DCA294F4-7B79-48A9-B060-BB44340DBB76}" type="pres">
      <dgm:prSet presAssocID="{084CC16E-C486-40AD-BB17-2B734E4FABAC}" presName="bgRect" presStyleLbl="bgShp" presStyleIdx="1" presStyleCnt="4"/>
      <dgm:spPr/>
    </dgm:pt>
    <dgm:pt modelId="{EC756EC2-C62E-47B1-9B81-135DFADE697B}" type="pres">
      <dgm:prSet presAssocID="{084CC16E-C486-40AD-BB17-2B734E4FABAC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ffice Worker"/>
        </a:ext>
      </dgm:extLst>
    </dgm:pt>
    <dgm:pt modelId="{4CA5381B-5A41-43EA-ADB5-295964874C97}" type="pres">
      <dgm:prSet presAssocID="{084CC16E-C486-40AD-BB17-2B734E4FABAC}" presName="spaceRect" presStyleCnt="0"/>
      <dgm:spPr/>
    </dgm:pt>
    <dgm:pt modelId="{6EC6AB2C-F4C7-46DF-B29A-7F43998A9773}" type="pres">
      <dgm:prSet presAssocID="{084CC16E-C486-40AD-BB17-2B734E4FABAC}" presName="parTx" presStyleLbl="revTx" presStyleIdx="1" presStyleCnt="4">
        <dgm:presLayoutVars>
          <dgm:chMax val="0"/>
          <dgm:chPref val="0"/>
        </dgm:presLayoutVars>
      </dgm:prSet>
      <dgm:spPr/>
    </dgm:pt>
    <dgm:pt modelId="{C16D65B0-6A47-4ABC-B9EC-BB3C1ACCE9B6}" type="pres">
      <dgm:prSet presAssocID="{72F42693-CC55-4040-998B-441D9301012F}" presName="sibTrans" presStyleCnt="0"/>
      <dgm:spPr/>
    </dgm:pt>
    <dgm:pt modelId="{AE14D6B3-9E5E-4C68-923E-F3E196C044F7}" type="pres">
      <dgm:prSet presAssocID="{3F33C67F-5A31-4A96-9C26-02085129C624}" presName="compNode" presStyleCnt="0"/>
      <dgm:spPr/>
    </dgm:pt>
    <dgm:pt modelId="{E8AEDC7A-8623-4E0E-8FF0-A800AE35C0EB}" type="pres">
      <dgm:prSet presAssocID="{3F33C67F-5A31-4A96-9C26-02085129C624}" presName="bgRect" presStyleLbl="bgShp" presStyleIdx="2" presStyleCnt="4"/>
      <dgm:spPr/>
    </dgm:pt>
    <dgm:pt modelId="{FD020B63-BE33-46CA-AE41-7417C65D62EB}" type="pres">
      <dgm:prSet presAssocID="{3F33C67F-5A31-4A96-9C26-02085129C624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re"/>
        </a:ext>
      </dgm:extLst>
    </dgm:pt>
    <dgm:pt modelId="{FEB65E78-006D-48A7-8E0F-0F1583B47BFE}" type="pres">
      <dgm:prSet presAssocID="{3F33C67F-5A31-4A96-9C26-02085129C624}" presName="spaceRect" presStyleCnt="0"/>
      <dgm:spPr/>
    </dgm:pt>
    <dgm:pt modelId="{23660183-9324-4309-BE60-D7D49B7C5D95}" type="pres">
      <dgm:prSet presAssocID="{3F33C67F-5A31-4A96-9C26-02085129C624}" presName="parTx" presStyleLbl="revTx" presStyleIdx="2" presStyleCnt="4">
        <dgm:presLayoutVars>
          <dgm:chMax val="0"/>
          <dgm:chPref val="0"/>
        </dgm:presLayoutVars>
      </dgm:prSet>
      <dgm:spPr/>
    </dgm:pt>
    <dgm:pt modelId="{60A949AE-082B-478C-9929-57DC070DA071}" type="pres">
      <dgm:prSet presAssocID="{C6A662C3-8D34-48EF-83AC-8DAB02FDBAED}" presName="sibTrans" presStyleCnt="0"/>
      <dgm:spPr/>
    </dgm:pt>
    <dgm:pt modelId="{E8CB2D50-3B68-4076-84ED-95A0743B6497}" type="pres">
      <dgm:prSet presAssocID="{ABD1F701-5E2A-43AC-A1E4-38DB64C21A6C}" presName="compNode" presStyleCnt="0"/>
      <dgm:spPr/>
    </dgm:pt>
    <dgm:pt modelId="{48721E8A-A563-4504-8470-855093C109D6}" type="pres">
      <dgm:prSet presAssocID="{ABD1F701-5E2A-43AC-A1E4-38DB64C21A6C}" presName="bgRect" presStyleLbl="bgShp" presStyleIdx="3" presStyleCnt="4"/>
      <dgm:spPr/>
    </dgm:pt>
    <dgm:pt modelId="{4E9BF27D-B5C1-40A2-9E54-ECC07E3718F6}" type="pres">
      <dgm:prSet presAssocID="{ABD1F701-5E2A-43AC-A1E4-38DB64C21A6C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rst Aid Kit"/>
        </a:ext>
      </dgm:extLst>
    </dgm:pt>
    <dgm:pt modelId="{03D9A43E-356F-4995-A55F-FAE0B8DE362E}" type="pres">
      <dgm:prSet presAssocID="{ABD1F701-5E2A-43AC-A1E4-38DB64C21A6C}" presName="spaceRect" presStyleCnt="0"/>
      <dgm:spPr/>
    </dgm:pt>
    <dgm:pt modelId="{72B82098-C957-4689-87C1-C55D23A0E05A}" type="pres">
      <dgm:prSet presAssocID="{ABD1F701-5E2A-43AC-A1E4-38DB64C21A6C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D5CDF158-07CF-4017-90EC-33116339AEC9}" srcId="{C934222D-8088-4AC6-AAD7-24D286421E45}" destId="{A4288AD4-8AD7-414C-A0AD-B3D84D47214F}" srcOrd="0" destOrd="0" parTransId="{97FAA79F-42C2-4389-AAC7-3324F824D6F1}" sibTransId="{0BCB0D46-0924-4658-8FA2-045527B10B93}"/>
    <dgm:cxn modelId="{DF25077A-C4B8-4CBE-ABC0-44E6FEBE12DB}" srcId="{C934222D-8088-4AC6-AAD7-24D286421E45}" destId="{084CC16E-C486-40AD-BB17-2B734E4FABAC}" srcOrd="1" destOrd="0" parTransId="{601E4DEA-4A85-4832-94F9-FB174AD3B845}" sibTransId="{72F42693-CC55-4040-998B-441D9301012F}"/>
    <dgm:cxn modelId="{647159A1-994B-4941-A63F-DD14437AC8B6}" type="presOf" srcId="{A4288AD4-8AD7-414C-A0AD-B3D84D47214F}" destId="{ED1D9B3D-D219-43E7-A034-2A66063544C6}" srcOrd="0" destOrd="0" presId="urn:microsoft.com/office/officeart/2018/2/layout/IconVerticalSolidList"/>
    <dgm:cxn modelId="{E82985B7-A125-4C6F-87F1-9B1CF32C681A}" srcId="{C934222D-8088-4AC6-AAD7-24D286421E45}" destId="{ABD1F701-5E2A-43AC-A1E4-38DB64C21A6C}" srcOrd="3" destOrd="0" parTransId="{C64FE991-1EFC-4A5B-ABBE-B347F8DAB901}" sibTransId="{759F6B26-B614-4A9B-B02E-CBA49AD64078}"/>
    <dgm:cxn modelId="{DAB9FCC9-84F4-4F91-9525-13BA6562DA21}" type="presOf" srcId="{ABD1F701-5E2A-43AC-A1E4-38DB64C21A6C}" destId="{72B82098-C957-4689-87C1-C55D23A0E05A}" srcOrd="0" destOrd="0" presId="urn:microsoft.com/office/officeart/2018/2/layout/IconVerticalSolidList"/>
    <dgm:cxn modelId="{E0E2EDE0-1EDC-4ED0-8438-EC61F67F420B}" srcId="{C934222D-8088-4AC6-AAD7-24D286421E45}" destId="{3F33C67F-5A31-4A96-9C26-02085129C624}" srcOrd="2" destOrd="0" parTransId="{009263FF-755D-4C24-861F-233CC7AAA130}" sibTransId="{C6A662C3-8D34-48EF-83AC-8DAB02FDBAED}"/>
    <dgm:cxn modelId="{51BCCAE6-D497-4D02-9FBE-8D6B60766365}" type="presOf" srcId="{C934222D-8088-4AC6-AAD7-24D286421E45}" destId="{1B2A9EF2-B991-4B2D-894B-86A40B081628}" srcOrd="0" destOrd="0" presId="urn:microsoft.com/office/officeart/2018/2/layout/IconVerticalSolidList"/>
    <dgm:cxn modelId="{19184EEE-AFE1-48AC-9F83-599FF2C89878}" type="presOf" srcId="{3F33C67F-5A31-4A96-9C26-02085129C624}" destId="{23660183-9324-4309-BE60-D7D49B7C5D95}" srcOrd="0" destOrd="0" presId="urn:microsoft.com/office/officeart/2018/2/layout/IconVerticalSolidList"/>
    <dgm:cxn modelId="{546D77F5-5DF3-4762-90AB-60A9865F1EA9}" type="presOf" srcId="{084CC16E-C486-40AD-BB17-2B734E4FABAC}" destId="{6EC6AB2C-F4C7-46DF-B29A-7F43998A9773}" srcOrd="0" destOrd="0" presId="urn:microsoft.com/office/officeart/2018/2/layout/IconVerticalSolidList"/>
    <dgm:cxn modelId="{1CBBDFF8-615C-4015-95E4-C506BF7DDC33}" type="presParOf" srcId="{1B2A9EF2-B991-4B2D-894B-86A40B081628}" destId="{6217996D-2142-4DCC-BCDD-B0E72D541A15}" srcOrd="0" destOrd="0" presId="urn:microsoft.com/office/officeart/2018/2/layout/IconVerticalSolidList"/>
    <dgm:cxn modelId="{E4A5E481-1270-4F83-8AC6-0DF5027496EA}" type="presParOf" srcId="{6217996D-2142-4DCC-BCDD-B0E72D541A15}" destId="{A03EA231-E87B-4C50-900C-23B56F71265F}" srcOrd="0" destOrd="0" presId="urn:microsoft.com/office/officeart/2018/2/layout/IconVerticalSolidList"/>
    <dgm:cxn modelId="{030CF7C7-E011-4555-94FF-3089AE614305}" type="presParOf" srcId="{6217996D-2142-4DCC-BCDD-B0E72D541A15}" destId="{1E39B26F-0775-4C9B-BB04-4383D1674D4F}" srcOrd="1" destOrd="0" presId="urn:microsoft.com/office/officeart/2018/2/layout/IconVerticalSolidList"/>
    <dgm:cxn modelId="{5A71B129-B2E8-4973-8C9F-20F921B851DB}" type="presParOf" srcId="{6217996D-2142-4DCC-BCDD-B0E72D541A15}" destId="{C74AD31D-343C-4FA5-AD2E-7FC1DC412B78}" srcOrd="2" destOrd="0" presId="urn:microsoft.com/office/officeart/2018/2/layout/IconVerticalSolidList"/>
    <dgm:cxn modelId="{DBC16DA0-8C68-4945-948F-8255EF324BC5}" type="presParOf" srcId="{6217996D-2142-4DCC-BCDD-B0E72D541A15}" destId="{ED1D9B3D-D219-43E7-A034-2A66063544C6}" srcOrd="3" destOrd="0" presId="urn:microsoft.com/office/officeart/2018/2/layout/IconVerticalSolidList"/>
    <dgm:cxn modelId="{C673F0B6-51B1-467C-B972-ED5EF842F270}" type="presParOf" srcId="{1B2A9EF2-B991-4B2D-894B-86A40B081628}" destId="{81C7EC6A-1EFF-4E1F-8A01-8FC27D0C9571}" srcOrd="1" destOrd="0" presId="urn:microsoft.com/office/officeart/2018/2/layout/IconVerticalSolidList"/>
    <dgm:cxn modelId="{1080E850-4C70-42F2-BBE4-B4EC80F4BD0B}" type="presParOf" srcId="{1B2A9EF2-B991-4B2D-894B-86A40B081628}" destId="{928C3EB1-4484-4945-8D20-597FED01114E}" srcOrd="2" destOrd="0" presId="urn:microsoft.com/office/officeart/2018/2/layout/IconVerticalSolidList"/>
    <dgm:cxn modelId="{1C3B8CAB-B26D-4939-A112-872FE3A8481F}" type="presParOf" srcId="{928C3EB1-4484-4945-8D20-597FED01114E}" destId="{DCA294F4-7B79-48A9-B060-BB44340DBB76}" srcOrd="0" destOrd="0" presId="urn:microsoft.com/office/officeart/2018/2/layout/IconVerticalSolidList"/>
    <dgm:cxn modelId="{1162EE9F-94D0-492A-ADB8-B9CB79EBBA8C}" type="presParOf" srcId="{928C3EB1-4484-4945-8D20-597FED01114E}" destId="{EC756EC2-C62E-47B1-9B81-135DFADE697B}" srcOrd="1" destOrd="0" presId="urn:microsoft.com/office/officeart/2018/2/layout/IconVerticalSolidList"/>
    <dgm:cxn modelId="{AE86D2EA-6107-4464-B9EF-25ECB65AD7AF}" type="presParOf" srcId="{928C3EB1-4484-4945-8D20-597FED01114E}" destId="{4CA5381B-5A41-43EA-ADB5-295964874C97}" srcOrd="2" destOrd="0" presId="urn:microsoft.com/office/officeart/2018/2/layout/IconVerticalSolidList"/>
    <dgm:cxn modelId="{5CE9F412-7183-438A-A6D7-1DBAFFD85057}" type="presParOf" srcId="{928C3EB1-4484-4945-8D20-597FED01114E}" destId="{6EC6AB2C-F4C7-46DF-B29A-7F43998A9773}" srcOrd="3" destOrd="0" presId="urn:microsoft.com/office/officeart/2018/2/layout/IconVerticalSolidList"/>
    <dgm:cxn modelId="{53D29470-C157-4FBF-8C64-11705765CC3F}" type="presParOf" srcId="{1B2A9EF2-B991-4B2D-894B-86A40B081628}" destId="{C16D65B0-6A47-4ABC-B9EC-BB3C1ACCE9B6}" srcOrd="3" destOrd="0" presId="urn:microsoft.com/office/officeart/2018/2/layout/IconVerticalSolidList"/>
    <dgm:cxn modelId="{4D13774F-88A0-4619-ABE6-2C59715BDBF1}" type="presParOf" srcId="{1B2A9EF2-B991-4B2D-894B-86A40B081628}" destId="{AE14D6B3-9E5E-4C68-923E-F3E196C044F7}" srcOrd="4" destOrd="0" presId="urn:microsoft.com/office/officeart/2018/2/layout/IconVerticalSolidList"/>
    <dgm:cxn modelId="{E640D315-44A2-4D00-B588-8C5DBF894A3E}" type="presParOf" srcId="{AE14D6B3-9E5E-4C68-923E-F3E196C044F7}" destId="{E8AEDC7A-8623-4E0E-8FF0-A800AE35C0EB}" srcOrd="0" destOrd="0" presId="urn:microsoft.com/office/officeart/2018/2/layout/IconVerticalSolidList"/>
    <dgm:cxn modelId="{0327452A-DCFD-4C02-B432-CFD8A73D52EB}" type="presParOf" srcId="{AE14D6B3-9E5E-4C68-923E-F3E196C044F7}" destId="{FD020B63-BE33-46CA-AE41-7417C65D62EB}" srcOrd="1" destOrd="0" presId="urn:microsoft.com/office/officeart/2018/2/layout/IconVerticalSolidList"/>
    <dgm:cxn modelId="{54839394-D8C3-46AB-8F75-DADDB31907BF}" type="presParOf" srcId="{AE14D6B3-9E5E-4C68-923E-F3E196C044F7}" destId="{FEB65E78-006D-48A7-8E0F-0F1583B47BFE}" srcOrd="2" destOrd="0" presId="urn:microsoft.com/office/officeart/2018/2/layout/IconVerticalSolidList"/>
    <dgm:cxn modelId="{7C2B7D3A-C633-4023-AF4F-D4F4EE83719E}" type="presParOf" srcId="{AE14D6B3-9E5E-4C68-923E-F3E196C044F7}" destId="{23660183-9324-4309-BE60-D7D49B7C5D95}" srcOrd="3" destOrd="0" presId="urn:microsoft.com/office/officeart/2018/2/layout/IconVerticalSolidList"/>
    <dgm:cxn modelId="{9B6E1791-4450-4192-96AF-95F2AFB026CA}" type="presParOf" srcId="{1B2A9EF2-B991-4B2D-894B-86A40B081628}" destId="{60A949AE-082B-478C-9929-57DC070DA071}" srcOrd="5" destOrd="0" presId="urn:microsoft.com/office/officeart/2018/2/layout/IconVerticalSolidList"/>
    <dgm:cxn modelId="{8CD85D7F-927F-4BD7-92F6-824DEF73D022}" type="presParOf" srcId="{1B2A9EF2-B991-4B2D-894B-86A40B081628}" destId="{E8CB2D50-3B68-4076-84ED-95A0743B6497}" srcOrd="6" destOrd="0" presId="urn:microsoft.com/office/officeart/2018/2/layout/IconVerticalSolidList"/>
    <dgm:cxn modelId="{E791EEA5-D8C9-4539-8147-B1C1214EF03C}" type="presParOf" srcId="{E8CB2D50-3B68-4076-84ED-95A0743B6497}" destId="{48721E8A-A563-4504-8470-855093C109D6}" srcOrd="0" destOrd="0" presId="urn:microsoft.com/office/officeart/2018/2/layout/IconVerticalSolidList"/>
    <dgm:cxn modelId="{9C21981A-9033-4FE3-8375-C7090574E29B}" type="presParOf" srcId="{E8CB2D50-3B68-4076-84ED-95A0743B6497}" destId="{4E9BF27D-B5C1-40A2-9E54-ECC07E3718F6}" srcOrd="1" destOrd="0" presId="urn:microsoft.com/office/officeart/2018/2/layout/IconVerticalSolidList"/>
    <dgm:cxn modelId="{5372DB03-BAD6-4C26-804A-83F959490F6B}" type="presParOf" srcId="{E8CB2D50-3B68-4076-84ED-95A0743B6497}" destId="{03D9A43E-356F-4995-A55F-FAE0B8DE362E}" srcOrd="2" destOrd="0" presId="urn:microsoft.com/office/officeart/2018/2/layout/IconVerticalSolidList"/>
    <dgm:cxn modelId="{F94D0F69-B17B-492C-B460-7D02AC812D54}" type="presParOf" srcId="{E8CB2D50-3B68-4076-84ED-95A0743B6497}" destId="{72B82098-C957-4689-87C1-C55D23A0E05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7C97101-2CA2-462F-B61C-5E618E4E4675}" type="doc">
      <dgm:prSet loTypeId="urn:microsoft.com/office/officeart/2005/8/layout/process4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71F38E65-D457-44DF-A402-29D990C6D52A}">
      <dgm:prSet/>
      <dgm:spPr/>
      <dgm:t>
        <a:bodyPr/>
        <a:lstStyle/>
        <a:p>
          <a:r>
            <a:rPr lang="en-US"/>
            <a:t>🌍 Ideal for new nurses, supervisors, and future hospital nursing heads</a:t>
          </a:r>
        </a:p>
      </dgm:t>
    </dgm:pt>
    <dgm:pt modelId="{CDCF866C-18AA-4442-B111-940FEA83EF4A}" type="parTrans" cxnId="{4CAC1BC9-B680-491E-B25D-1569F94E1FCE}">
      <dgm:prSet/>
      <dgm:spPr/>
      <dgm:t>
        <a:bodyPr/>
        <a:lstStyle/>
        <a:p>
          <a:endParaRPr lang="en-US"/>
        </a:p>
      </dgm:t>
    </dgm:pt>
    <dgm:pt modelId="{815A1698-C8E3-4CDC-8076-60C381C46492}" type="sibTrans" cxnId="{4CAC1BC9-B680-491E-B25D-1569F94E1FCE}">
      <dgm:prSet/>
      <dgm:spPr/>
      <dgm:t>
        <a:bodyPr/>
        <a:lstStyle/>
        <a:p>
          <a:endParaRPr lang="en-US"/>
        </a:p>
      </dgm:t>
    </dgm:pt>
    <dgm:pt modelId="{9BD8551B-9D1D-44B7-961F-CBDB99EE18C8}">
      <dgm:prSet/>
      <dgm:spPr/>
      <dgm:t>
        <a:bodyPr/>
        <a:lstStyle/>
        <a:p>
          <a:r>
            <a:rPr lang="en-US"/>
            <a:t>📧 </a:t>
          </a:r>
          <a:r>
            <a:rPr lang="en-US" b="1"/>
            <a:t>Contact:</a:t>
          </a:r>
          <a:r>
            <a:rPr lang="en-US"/>
            <a:t> qtopglobalservices@gmail.com</a:t>
          </a:r>
          <a:br>
            <a:rPr lang="en-US"/>
          </a:br>
          <a:r>
            <a:rPr lang="en-US"/>
            <a:t>🌐 </a:t>
          </a:r>
          <a:r>
            <a:rPr lang="en-US" b="1"/>
            <a:t>To avail the course, visit:</a:t>
          </a:r>
          <a:r>
            <a:rPr lang="en-US"/>
            <a:t> </a:t>
          </a:r>
          <a:r>
            <a:rPr lang="en-US">
              <a:hlinkClick xmlns:r="http://schemas.openxmlformats.org/officeDocument/2006/relationships" r:id="rId1"/>
            </a:rPr>
            <a:t>www.qtopglobal.com</a:t>
          </a:r>
          <a:endParaRPr lang="en-US"/>
        </a:p>
      </dgm:t>
    </dgm:pt>
    <dgm:pt modelId="{B8BC375A-877E-43B0-B068-063D4F9CEBBC}" type="parTrans" cxnId="{B486B39F-E1C6-42A8-8E9E-A4043E7CE071}">
      <dgm:prSet/>
      <dgm:spPr/>
      <dgm:t>
        <a:bodyPr/>
        <a:lstStyle/>
        <a:p>
          <a:endParaRPr lang="en-US"/>
        </a:p>
      </dgm:t>
    </dgm:pt>
    <dgm:pt modelId="{E41ADA9A-BC3B-4264-B637-5CABC73E0C94}" type="sibTrans" cxnId="{B486B39F-E1C6-42A8-8E9E-A4043E7CE071}">
      <dgm:prSet/>
      <dgm:spPr/>
      <dgm:t>
        <a:bodyPr/>
        <a:lstStyle/>
        <a:p>
          <a:endParaRPr lang="en-US"/>
        </a:p>
      </dgm:t>
    </dgm:pt>
    <dgm:pt modelId="{73854094-A51A-4C54-A06A-2385292723D6}" type="pres">
      <dgm:prSet presAssocID="{37C97101-2CA2-462F-B61C-5E618E4E4675}" presName="Name0" presStyleCnt="0">
        <dgm:presLayoutVars>
          <dgm:dir/>
          <dgm:animLvl val="lvl"/>
          <dgm:resizeHandles val="exact"/>
        </dgm:presLayoutVars>
      </dgm:prSet>
      <dgm:spPr/>
    </dgm:pt>
    <dgm:pt modelId="{8BA69001-6531-46BB-9438-424A4AC1FA82}" type="pres">
      <dgm:prSet presAssocID="{9BD8551B-9D1D-44B7-961F-CBDB99EE18C8}" presName="boxAndChildren" presStyleCnt="0"/>
      <dgm:spPr/>
    </dgm:pt>
    <dgm:pt modelId="{75EC8B80-A6D9-4F81-8496-75B00AB92CCF}" type="pres">
      <dgm:prSet presAssocID="{9BD8551B-9D1D-44B7-961F-CBDB99EE18C8}" presName="parentTextBox" presStyleLbl="node1" presStyleIdx="0" presStyleCnt="2"/>
      <dgm:spPr/>
    </dgm:pt>
    <dgm:pt modelId="{144024F3-C48A-4D0B-8DE4-6B48DC6EE4C6}" type="pres">
      <dgm:prSet presAssocID="{815A1698-C8E3-4CDC-8076-60C381C46492}" presName="sp" presStyleCnt="0"/>
      <dgm:spPr/>
    </dgm:pt>
    <dgm:pt modelId="{BF55266B-192A-4C2D-9390-A65147A1907A}" type="pres">
      <dgm:prSet presAssocID="{71F38E65-D457-44DF-A402-29D990C6D52A}" presName="arrowAndChildren" presStyleCnt="0"/>
      <dgm:spPr/>
    </dgm:pt>
    <dgm:pt modelId="{AD89D1D0-72D1-44BE-9BE9-4000430FC461}" type="pres">
      <dgm:prSet presAssocID="{71F38E65-D457-44DF-A402-29D990C6D52A}" presName="parentTextArrow" presStyleLbl="node1" presStyleIdx="1" presStyleCnt="2"/>
      <dgm:spPr/>
    </dgm:pt>
  </dgm:ptLst>
  <dgm:cxnLst>
    <dgm:cxn modelId="{B486B39F-E1C6-42A8-8E9E-A4043E7CE071}" srcId="{37C97101-2CA2-462F-B61C-5E618E4E4675}" destId="{9BD8551B-9D1D-44B7-961F-CBDB99EE18C8}" srcOrd="1" destOrd="0" parTransId="{B8BC375A-877E-43B0-B068-063D4F9CEBBC}" sibTransId="{E41ADA9A-BC3B-4264-B637-5CABC73E0C94}"/>
    <dgm:cxn modelId="{DD595DA1-AC84-4833-B901-8CE0094D2DA8}" type="presOf" srcId="{9BD8551B-9D1D-44B7-961F-CBDB99EE18C8}" destId="{75EC8B80-A6D9-4F81-8496-75B00AB92CCF}" srcOrd="0" destOrd="0" presId="urn:microsoft.com/office/officeart/2005/8/layout/process4"/>
    <dgm:cxn modelId="{2C1EDDA3-5F54-4D68-BF75-B00CA36837FC}" type="presOf" srcId="{37C97101-2CA2-462F-B61C-5E618E4E4675}" destId="{73854094-A51A-4C54-A06A-2385292723D6}" srcOrd="0" destOrd="0" presId="urn:microsoft.com/office/officeart/2005/8/layout/process4"/>
    <dgm:cxn modelId="{4CAC1BC9-B680-491E-B25D-1569F94E1FCE}" srcId="{37C97101-2CA2-462F-B61C-5E618E4E4675}" destId="{71F38E65-D457-44DF-A402-29D990C6D52A}" srcOrd="0" destOrd="0" parTransId="{CDCF866C-18AA-4442-B111-940FEA83EF4A}" sibTransId="{815A1698-C8E3-4CDC-8076-60C381C46492}"/>
    <dgm:cxn modelId="{68C3F1D7-9CEB-4DA9-861D-8651295D30F8}" type="presOf" srcId="{71F38E65-D457-44DF-A402-29D990C6D52A}" destId="{AD89D1D0-72D1-44BE-9BE9-4000430FC461}" srcOrd="0" destOrd="0" presId="urn:microsoft.com/office/officeart/2005/8/layout/process4"/>
    <dgm:cxn modelId="{BFD8785F-0223-4DD4-A4B9-14F7710D715A}" type="presParOf" srcId="{73854094-A51A-4C54-A06A-2385292723D6}" destId="{8BA69001-6531-46BB-9438-424A4AC1FA82}" srcOrd="0" destOrd="0" presId="urn:microsoft.com/office/officeart/2005/8/layout/process4"/>
    <dgm:cxn modelId="{93FE18BC-CC59-45E0-BD44-103217A97FCD}" type="presParOf" srcId="{8BA69001-6531-46BB-9438-424A4AC1FA82}" destId="{75EC8B80-A6D9-4F81-8496-75B00AB92CCF}" srcOrd="0" destOrd="0" presId="urn:microsoft.com/office/officeart/2005/8/layout/process4"/>
    <dgm:cxn modelId="{556DAE18-7C71-42F0-9322-4683A6F2B8FC}" type="presParOf" srcId="{73854094-A51A-4C54-A06A-2385292723D6}" destId="{144024F3-C48A-4D0B-8DE4-6B48DC6EE4C6}" srcOrd="1" destOrd="0" presId="urn:microsoft.com/office/officeart/2005/8/layout/process4"/>
    <dgm:cxn modelId="{72EA94E3-D68E-47C4-AD49-9D96D2BC9B87}" type="presParOf" srcId="{73854094-A51A-4C54-A06A-2385292723D6}" destId="{BF55266B-192A-4C2D-9390-A65147A1907A}" srcOrd="2" destOrd="0" presId="urn:microsoft.com/office/officeart/2005/8/layout/process4"/>
    <dgm:cxn modelId="{16DD846F-9ADE-49D2-A225-EA2DF181A650}" type="presParOf" srcId="{BF55266B-192A-4C2D-9390-A65147A1907A}" destId="{AD89D1D0-72D1-44BE-9BE9-4000430FC461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229444-B41B-4288-9110-1266BA4DE179}">
      <dsp:nvSpPr>
        <dsp:cNvPr id="0" name=""/>
        <dsp:cNvSpPr/>
      </dsp:nvSpPr>
      <dsp:spPr>
        <a:xfrm>
          <a:off x="0" y="1698"/>
          <a:ext cx="9618133" cy="8610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0567D5-2E38-473D-99E6-AFB39E6589F4}">
      <dsp:nvSpPr>
        <dsp:cNvPr id="0" name=""/>
        <dsp:cNvSpPr/>
      </dsp:nvSpPr>
      <dsp:spPr>
        <a:xfrm>
          <a:off x="260473" y="195439"/>
          <a:ext cx="473588" cy="4735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BB0A16-3C18-4A57-B242-5B1FAA9CE8AE}">
      <dsp:nvSpPr>
        <dsp:cNvPr id="0" name=""/>
        <dsp:cNvSpPr/>
      </dsp:nvSpPr>
      <dsp:spPr>
        <a:xfrm>
          <a:off x="994536" y="1698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/>
            <a:t>🟦 </a:t>
          </a:r>
          <a:r>
            <a:rPr lang="en-IN" sz="1600" b="1" kern="1200"/>
            <a:t>Module 5 – Nursing Department Coordination with Other Departments</a:t>
          </a:r>
          <a:br>
            <a:rPr lang="en-IN" sz="1600" kern="1200"/>
          </a:br>
          <a:r>
            <a:rPr lang="en-IN" sz="1600" kern="1200"/>
            <a:t>Interacting with pharmacy, diagnostics, admissions, and billing.</a:t>
          </a:r>
          <a:endParaRPr lang="en-US" sz="1600" kern="1200"/>
        </a:p>
      </dsp:txBody>
      <dsp:txXfrm>
        <a:off x="994536" y="1698"/>
        <a:ext cx="8623596" cy="861070"/>
      </dsp:txXfrm>
    </dsp:sp>
    <dsp:sp modelId="{14262F8A-912C-4D19-BA31-C1136A47523C}">
      <dsp:nvSpPr>
        <dsp:cNvPr id="0" name=""/>
        <dsp:cNvSpPr/>
      </dsp:nvSpPr>
      <dsp:spPr>
        <a:xfrm>
          <a:off x="0" y="1078036"/>
          <a:ext cx="9618133" cy="8610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D98F6A-A7F3-469E-895A-AD62B93A9DB4}">
      <dsp:nvSpPr>
        <dsp:cNvPr id="0" name=""/>
        <dsp:cNvSpPr/>
      </dsp:nvSpPr>
      <dsp:spPr>
        <a:xfrm>
          <a:off x="260473" y="1271777"/>
          <a:ext cx="473588" cy="47358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5BB9EB-0DE6-4DBC-8103-E388AB6A7808}">
      <dsp:nvSpPr>
        <dsp:cNvPr id="0" name=""/>
        <dsp:cNvSpPr/>
      </dsp:nvSpPr>
      <dsp:spPr>
        <a:xfrm>
          <a:off x="994536" y="1078036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/>
            <a:t>🟩 </a:t>
          </a:r>
          <a:r>
            <a:rPr lang="en-IN" sz="1600" b="1" kern="1200"/>
            <a:t>Module 6 – Preparing the Unit for Admission, Recording &amp; Handling Birth &amp; Death</a:t>
          </a:r>
          <a:br>
            <a:rPr lang="en-IN" sz="1600" kern="1200"/>
          </a:br>
          <a:r>
            <a:rPr lang="en-IN" sz="1600" kern="1200"/>
            <a:t>Bed preparation, admission kits, and reporting life events.</a:t>
          </a:r>
          <a:endParaRPr lang="en-US" sz="1600" kern="1200"/>
        </a:p>
      </dsp:txBody>
      <dsp:txXfrm>
        <a:off x="994536" y="1078036"/>
        <a:ext cx="8623596" cy="861070"/>
      </dsp:txXfrm>
    </dsp:sp>
    <dsp:sp modelId="{5CE7F99A-5CDC-478E-B9C6-3B570BDB7352}">
      <dsp:nvSpPr>
        <dsp:cNvPr id="0" name=""/>
        <dsp:cNvSpPr/>
      </dsp:nvSpPr>
      <dsp:spPr>
        <a:xfrm>
          <a:off x="0" y="2154374"/>
          <a:ext cx="9618133" cy="8610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4A9D09-BF19-48E6-8A8E-83276933ED48}">
      <dsp:nvSpPr>
        <dsp:cNvPr id="0" name=""/>
        <dsp:cNvSpPr/>
      </dsp:nvSpPr>
      <dsp:spPr>
        <a:xfrm>
          <a:off x="260473" y="2348115"/>
          <a:ext cx="473588" cy="47358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D4CBE6-20DD-4DBA-B9A5-8B64B00C4F94}">
      <dsp:nvSpPr>
        <dsp:cNvPr id="0" name=""/>
        <dsp:cNvSpPr/>
      </dsp:nvSpPr>
      <dsp:spPr>
        <a:xfrm>
          <a:off x="994536" y="2154374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/>
            <a:t>🟧 </a:t>
          </a:r>
          <a:r>
            <a:rPr lang="en-IN" sz="1600" b="1" kern="1200"/>
            <a:t>Module 7 – Procedure for Procurement, Storage, and Inventorying</a:t>
          </a:r>
          <a:br>
            <a:rPr lang="en-IN" sz="1600" kern="1200"/>
          </a:br>
          <a:r>
            <a:rPr lang="en-IN" sz="1600" kern="1200"/>
            <a:t>Managing drug &amp; supply stock for safe patient care.</a:t>
          </a:r>
          <a:endParaRPr lang="en-US" sz="1600" kern="1200"/>
        </a:p>
      </dsp:txBody>
      <dsp:txXfrm>
        <a:off x="994536" y="2154374"/>
        <a:ext cx="8623596" cy="861070"/>
      </dsp:txXfrm>
    </dsp:sp>
    <dsp:sp modelId="{8379D874-8E42-464B-AA96-8525353CE592}">
      <dsp:nvSpPr>
        <dsp:cNvPr id="0" name=""/>
        <dsp:cNvSpPr/>
      </dsp:nvSpPr>
      <dsp:spPr>
        <a:xfrm>
          <a:off x="0" y="3230712"/>
          <a:ext cx="9618133" cy="86107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816042-70D4-401F-8898-D7BAEDE9FA85}">
      <dsp:nvSpPr>
        <dsp:cNvPr id="0" name=""/>
        <dsp:cNvSpPr/>
      </dsp:nvSpPr>
      <dsp:spPr>
        <a:xfrm>
          <a:off x="260473" y="3424453"/>
          <a:ext cx="473588" cy="47358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29C234-7460-42AC-8163-E82F71D2BC8F}">
      <dsp:nvSpPr>
        <dsp:cNvPr id="0" name=""/>
        <dsp:cNvSpPr/>
      </dsp:nvSpPr>
      <dsp:spPr>
        <a:xfrm>
          <a:off x="994536" y="3230712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/>
            <a:t>🟨 </a:t>
          </a:r>
          <a:r>
            <a:rPr lang="en-IN" sz="1600" b="1" kern="1200"/>
            <a:t>Module 8 – Procedure for Administering Drugs, Adverse Event Reporting &amp; Disposal</a:t>
          </a:r>
          <a:br>
            <a:rPr lang="en-IN" sz="1600" kern="1200"/>
          </a:br>
          <a:r>
            <a:rPr lang="en-IN" sz="1600" kern="1200"/>
            <a:t>Safe administration practices, event documentation, and expired drug handling.</a:t>
          </a:r>
          <a:endParaRPr lang="en-US" sz="1600" kern="1200"/>
        </a:p>
      </dsp:txBody>
      <dsp:txXfrm>
        <a:off x="994536" y="3230712"/>
        <a:ext cx="8623596" cy="8610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3EA231-E87B-4C50-900C-23B56F71265F}">
      <dsp:nvSpPr>
        <dsp:cNvPr id="0" name=""/>
        <dsp:cNvSpPr/>
      </dsp:nvSpPr>
      <dsp:spPr>
        <a:xfrm>
          <a:off x="0" y="1698"/>
          <a:ext cx="9618133" cy="8610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39B26F-0775-4C9B-BB04-4383D1674D4F}">
      <dsp:nvSpPr>
        <dsp:cNvPr id="0" name=""/>
        <dsp:cNvSpPr/>
      </dsp:nvSpPr>
      <dsp:spPr>
        <a:xfrm>
          <a:off x="260473" y="195439"/>
          <a:ext cx="473588" cy="4735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1D9B3D-D219-43E7-A034-2A66063544C6}">
      <dsp:nvSpPr>
        <dsp:cNvPr id="0" name=""/>
        <dsp:cNvSpPr/>
      </dsp:nvSpPr>
      <dsp:spPr>
        <a:xfrm>
          <a:off x="994536" y="1698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700" kern="1200"/>
            <a:t>🟥 </a:t>
          </a:r>
          <a:r>
            <a:rPr lang="en-IN" sz="1700" b="1" kern="1200"/>
            <a:t>Module 9 – Delegation of Client Care</a:t>
          </a:r>
          <a:br>
            <a:rPr lang="en-IN" sz="1700" kern="1200"/>
          </a:br>
          <a:r>
            <a:rPr lang="en-IN" sz="1700" kern="1200"/>
            <a:t>Task allocation, nurse-patient ratios, and team delegation skills.</a:t>
          </a:r>
          <a:endParaRPr lang="en-US" sz="1700" kern="1200"/>
        </a:p>
      </dsp:txBody>
      <dsp:txXfrm>
        <a:off x="994536" y="1698"/>
        <a:ext cx="8623596" cy="861070"/>
      </dsp:txXfrm>
    </dsp:sp>
    <dsp:sp modelId="{DCA294F4-7B79-48A9-B060-BB44340DBB76}">
      <dsp:nvSpPr>
        <dsp:cNvPr id="0" name=""/>
        <dsp:cNvSpPr/>
      </dsp:nvSpPr>
      <dsp:spPr>
        <a:xfrm>
          <a:off x="0" y="1078036"/>
          <a:ext cx="9618133" cy="8610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756EC2-C62E-47B1-9B81-135DFADE697B}">
      <dsp:nvSpPr>
        <dsp:cNvPr id="0" name=""/>
        <dsp:cNvSpPr/>
      </dsp:nvSpPr>
      <dsp:spPr>
        <a:xfrm>
          <a:off x="260473" y="1271777"/>
          <a:ext cx="473588" cy="47358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C6AB2C-F4C7-46DF-B29A-7F43998A9773}">
      <dsp:nvSpPr>
        <dsp:cNvPr id="0" name=""/>
        <dsp:cNvSpPr/>
      </dsp:nvSpPr>
      <dsp:spPr>
        <a:xfrm>
          <a:off x="994536" y="1078036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700" kern="1200"/>
            <a:t>🟩 </a:t>
          </a:r>
          <a:r>
            <a:rPr lang="en-IN" sz="1700" b="1" kern="1200"/>
            <a:t>Module 10 – Time Management</a:t>
          </a:r>
          <a:br>
            <a:rPr lang="en-IN" sz="1700" kern="1200"/>
          </a:br>
          <a:r>
            <a:rPr lang="en-IN" sz="1700" kern="1200"/>
            <a:t>Handling shift timing, priority care, and work-life balance.</a:t>
          </a:r>
          <a:endParaRPr lang="en-US" sz="1700" kern="1200"/>
        </a:p>
      </dsp:txBody>
      <dsp:txXfrm>
        <a:off x="994536" y="1078036"/>
        <a:ext cx="8623596" cy="861070"/>
      </dsp:txXfrm>
    </dsp:sp>
    <dsp:sp modelId="{E8AEDC7A-8623-4E0E-8FF0-A800AE35C0EB}">
      <dsp:nvSpPr>
        <dsp:cNvPr id="0" name=""/>
        <dsp:cNvSpPr/>
      </dsp:nvSpPr>
      <dsp:spPr>
        <a:xfrm>
          <a:off x="0" y="2154374"/>
          <a:ext cx="9618133" cy="8610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020B63-BE33-46CA-AE41-7417C65D62EB}">
      <dsp:nvSpPr>
        <dsp:cNvPr id="0" name=""/>
        <dsp:cNvSpPr/>
      </dsp:nvSpPr>
      <dsp:spPr>
        <a:xfrm>
          <a:off x="260473" y="2348115"/>
          <a:ext cx="473588" cy="47358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660183-9324-4309-BE60-D7D49B7C5D95}">
      <dsp:nvSpPr>
        <dsp:cNvPr id="0" name=""/>
        <dsp:cNvSpPr/>
      </dsp:nvSpPr>
      <dsp:spPr>
        <a:xfrm>
          <a:off x="994536" y="2154374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700" kern="1200"/>
            <a:t>🟦 </a:t>
          </a:r>
          <a:r>
            <a:rPr lang="en-IN" sz="1700" b="1" kern="1200"/>
            <a:t>Module 11 – Promoting a Healthy Workplace &amp; Work-Related Stress and Burnout</a:t>
          </a:r>
          <a:br>
            <a:rPr lang="en-IN" sz="1700" kern="1200"/>
          </a:br>
          <a:r>
            <a:rPr lang="en-IN" sz="1700" kern="1200"/>
            <a:t>Mental wellness, burnout signs, and workplace culture improvements.</a:t>
          </a:r>
          <a:endParaRPr lang="en-US" sz="1700" kern="1200"/>
        </a:p>
      </dsp:txBody>
      <dsp:txXfrm>
        <a:off x="994536" y="2154374"/>
        <a:ext cx="8623596" cy="861070"/>
      </dsp:txXfrm>
    </dsp:sp>
    <dsp:sp modelId="{48721E8A-A563-4504-8470-855093C109D6}">
      <dsp:nvSpPr>
        <dsp:cNvPr id="0" name=""/>
        <dsp:cNvSpPr/>
      </dsp:nvSpPr>
      <dsp:spPr>
        <a:xfrm>
          <a:off x="0" y="3230712"/>
          <a:ext cx="9618133" cy="86107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9BF27D-B5C1-40A2-9E54-ECC07E3718F6}">
      <dsp:nvSpPr>
        <dsp:cNvPr id="0" name=""/>
        <dsp:cNvSpPr/>
      </dsp:nvSpPr>
      <dsp:spPr>
        <a:xfrm>
          <a:off x="260473" y="3424453"/>
          <a:ext cx="473588" cy="47358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B82098-C957-4689-87C1-C55D23A0E05A}">
      <dsp:nvSpPr>
        <dsp:cNvPr id="0" name=""/>
        <dsp:cNvSpPr/>
      </dsp:nvSpPr>
      <dsp:spPr>
        <a:xfrm>
          <a:off x="994536" y="3230712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700" kern="1200"/>
            <a:t>🟧 </a:t>
          </a:r>
          <a:r>
            <a:rPr lang="en-IN" sz="1700" b="1" kern="1200"/>
            <a:t>Module 12 – Infection Control &amp; Waste Management</a:t>
          </a:r>
          <a:br>
            <a:rPr lang="en-IN" sz="1700" kern="1200"/>
          </a:br>
          <a:r>
            <a:rPr lang="en-IN" sz="1700" kern="1200"/>
            <a:t>Universal precautions, sharp disposal, linen handling, and waste segregation</a:t>
          </a:r>
          <a:endParaRPr lang="en-US" sz="1700" kern="1200"/>
        </a:p>
      </dsp:txBody>
      <dsp:txXfrm>
        <a:off x="994536" y="3230712"/>
        <a:ext cx="8623596" cy="8610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EC8B80-A6D9-4F81-8496-75B00AB92CCF}">
      <dsp:nvSpPr>
        <dsp:cNvPr id="0" name=""/>
        <dsp:cNvSpPr/>
      </dsp:nvSpPr>
      <dsp:spPr>
        <a:xfrm>
          <a:off x="0" y="2342652"/>
          <a:ext cx="8596312" cy="153703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📧 </a:t>
          </a:r>
          <a:r>
            <a:rPr lang="en-US" sz="2700" b="1" kern="1200"/>
            <a:t>Contact:</a:t>
          </a:r>
          <a:r>
            <a:rPr lang="en-US" sz="2700" kern="1200"/>
            <a:t> qtopglobalservices@gmail.com</a:t>
          </a:r>
          <a:br>
            <a:rPr lang="en-US" sz="2700" kern="1200"/>
          </a:br>
          <a:r>
            <a:rPr lang="en-US" sz="2700" kern="1200"/>
            <a:t>🌐 </a:t>
          </a:r>
          <a:r>
            <a:rPr lang="en-US" sz="2700" b="1" kern="1200"/>
            <a:t>To avail the course, visit:</a:t>
          </a:r>
          <a:r>
            <a:rPr lang="en-US" sz="2700" kern="1200"/>
            <a:t> </a:t>
          </a:r>
          <a:r>
            <a:rPr lang="en-US" sz="2700" kern="1200">
              <a:hlinkClick xmlns:r="http://schemas.openxmlformats.org/officeDocument/2006/relationships" r:id="rId1"/>
            </a:rPr>
            <a:t>www.qtopglobal.com</a:t>
          </a:r>
          <a:endParaRPr lang="en-US" sz="2700" kern="1200"/>
        </a:p>
      </dsp:txBody>
      <dsp:txXfrm>
        <a:off x="0" y="2342652"/>
        <a:ext cx="8596312" cy="1537033"/>
      </dsp:txXfrm>
    </dsp:sp>
    <dsp:sp modelId="{AD89D1D0-72D1-44BE-9BE9-4000430FC461}">
      <dsp:nvSpPr>
        <dsp:cNvPr id="0" name=""/>
        <dsp:cNvSpPr/>
      </dsp:nvSpPr>
      <dsp:spPr>
        <a:xfrm rot="10800000">
          <a:off x="0" y="1750"/>
          <a:ext cx="8596312" cy="2363958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🌍 Ideal for new nurses, supervisors, and future hospital nursing heads</a:t>
          </a:r>
        </a:p>
      </dsp:txBody>
      <dsp:txXfrm rot="10800000">
        <a:off x="0" y="1750"/>
        <a:ext cx="8596312" cy="15360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FA71-3A18-48C0-980F-4B68F7F63042}" type="datetime1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07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872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A198-6CAB-4B8F-B93F-1F9C8C4B6CE7}" type="datetime1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262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041F-4525-44D5-AA4F-332294BF1F56}" type="datetime1">
              <a:rPr lang="en-US" smtClean="0"/>
              <a:t>8/26/2025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134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7091-BBDF-4EB9-BA6B-2BB67AC4FC0F}" type="datetime1">
              <a:rPr lang="en-US" smtClean="0"/>
              <a:t>8/26/2025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119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226B-77A6-410C-9796-083F278E0125}" type="datetime1">
              <a:rPr lang="en-US" smtClean="0"/>
              <a:t>8/26/2025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820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78B-D289-4C40-8593-3D356C49DA58}" type="datetime1">
              <a:rPr lang="en-US" smtClean="0"/>
              <a:t>8/26/2025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301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FAE3-14DB-48A7-A80F-80DDB072CE3D}" type="datetime1">
              <a:rPr lang="en-US" smtClean="0"/>
              <a:t>8/26/2025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530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AEF-6478-4102-8F5D-A5FE9FC97ACB}" type="datetime1">
              <a:rPr lang="en-US" smtClean="0"/>
              <a:t>8/26/2025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534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44510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6232355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22487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8400486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49752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4EDB3-C0E8-45F8-9E1D-1B6C8D1880C0}" type="datetime1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853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C4B-54ED-4041-B552-9BA760FA3DBA}" type="datetime1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002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45AC6-C491-4585-A584-9CE2AF7D5500}" type="datetime1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583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C276C-EA4A-02B2-B5E4-0B39BA2B1E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599" y="5271784"/>
            <a:ext cx="6941736" cy="1178688"/>
          </a:xfrm>
        </p:spPr>
        <p:txBody>
          <a:bodyPr anchor="ctr">
            <a:normAutofit/>
          </a:bodyPr>
          <a:lstStyle/>
          <a:p>
            <a:pPr algn="l"/>
            <a:r>
              <a:rPr lang="en-IN" sz="3400"/>
              <a:t>HOSPITAL NURSING DEPARTMENT MANAGEMENT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1A4343-A5A2-FF9E-0DC8-DA3AA71E09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51335" y="5271785"/>
            <a:ext cx="4134945" cy="1178688"/>
          </a:xfrm>
        </p:spPr>
        <p:txBody>
          <a:bodyPr anchor="ctr">
            <a:normAutofit/>
          </a:bodyPr>
          <a:lstStyle/>
          <a:p>
            <a:pPr algn="r"/>
            <a:r>
              <a:rPr lang="en-US" dirty="0"/>
              <a:t>A 3-Month Certified Course – 12 Career-Boosting Modules</a:t>
            </a:r>
            <a:endParaRPr lang="en-IN"/>
          </a:p>
        </p:txBody>
      </p:sp>
      <p:pic>
        <p:nvPicPr>
          <p:cNvPr id="8" name="Picture 7" descr="A logo with a globe and text&#10;&#10;AI-generated content may be incorrect.">
            <a:extLst>
              <a:ext uri="{FF2B5EF4-FFF2-40B4-BE49-F238E27FC236}">
                <a16:creationId xmlns:a16="http://schemas.microsoft.com/office/drawing/2014/main" id="{15300202-3096-EFFE-6A9E-D002BBF5D6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19116"/>
          <a:stretch>
            <a:fillRect/>
          </a:stretch>
        </p:blipFill>
        <p:spPr>
          <a:xfrm>
            <a:off x="20" y="10"/>
            <a:ext cx="6068568" cy="49083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1CF34CB-A549-F5ED-900E-63AA168FD1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90" r="2" b="2"/>
          <a:stretch>
            <a:fillRect/>
          </a:stretch>
        </p:blipFill>
        <p:spPr>
          <a:xfrm>
            <a:off x="6123356" y="10"/>
            <a:ext cx="6068588" cy="490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05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5DD62-924D-5035-E5D7-FB7416F97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anchor="t">
            <a:normAutofit/>
          </a:bodyPr>
          <a:lstStyle/>
          <a:p>
            <a:r>
              <a:rPr lang="en-US" dirty="0"/>
              <a:t>Why Should You Join This Course?</a:t>
            </a:r>
            <a:endParaRPr lang="en-IN" dirty="0"/>
          </a:p>
        </p:txBody>
      </p:sp>
      <p:pic>
        <p:nvPicPr>
          <p:cNvPr id="7" name="Graphic 6" descr="Doctor">
            <a:extLst>
              <a:ext uri="{FF2B5EF4-FFF2-40B4-BE49-F238E27FC236}">
                <a16:creationId xmlns:a16="http://schemas.microsoft.com/office/drawing/2014/main" id="{11FB2BE8-3AB5-EAF5-E5D9-2002C36C90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7474" y="2159331"/>
            <a:ext cx="2915973" cy="29159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4EE8F-AB22-93D3-3C8A-D68D873103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3160" y="2160589"/>
            <a:ext cx="5207839" cy="3880773"/>
          </a:xfrm>
        </p:spPr>
        <p:txBody>
          <a:bodyPr>
            <a:normAutofit/>
          </a:bodyPr>
          <a:lstStyle/>
          <a:p>
            <a:r>
              <a:rPr lang="en-US" dirty="0"/>
              <a:t>✔ Get trained in documentation, communication, drug handling, and infection control</a:t>
            </a:r>
            <a:br>
              <a:rPr lang="en-US" dirty="0"/>
            </a:br>
            <a:r>
              <a:rPr lang="en-US" dirty="0"/>
              <a:t>✔ Learn key leadership, quality, and team coordination skills in nursing</a:t>
            </a:r>
            <a:br>
              <a:rPr lang="en-US" dirty="0"/>
            </a:br>
            <a:r>
              <a:rPr lang="en-US" dirty="0"/>
              <a:t>✔ Ideal for nursing supervisors, head nurses, coordinators, and new </a:t>
            </a:r>
            <a:r>
              <a:rPr lang="en-US" dirty="0" err="1"/>
              <a:t>joinees</a:t>
            </a:r>
            <a:br>
              <a:rPr lang="en-US" dirty="0"/>
            </a:br>
            <a:r>
              <a:rPr lang="en-US" dirty="0"/>
              <a:t>🎓 Certification included | NABH-aligned for clinical care roles</a:t>
            </a:r>
            <a:br>
              <a:rPr lang="en-US" dirty="0"/>
            </a:br>
            <a:r>
              <a:rPr lang="en-US" dirty="0"/>
              <a:t>📈 Essential for both clinical performance and nursing career advancement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88953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03AE127-802C-459A-A612-DB85B67F0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545681-C166-DEBA-2179-665C4215E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950" y="1179151"/>
            <a:ext cx="3300646" cy="4463889"/>
          </a:xfrm>
        </p:spPr>
        <p:txBody>
          <a:bodyPr anchor="ctr">
            <a:normAutofit/>
          </a:bodyPr>
          <a:lstStyle/>
          <a:p>
            <a:r>
              <a:rPr lang="en-IN" dirty="0"/>
              <a:t>Course Highlights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9323D83D-50D6-4040-A58B-FCEA340F88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A1FE6BB-DFB2-4080-9B5E-076EF5DDE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6670" y="1442595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66612A-D398-3E18-BC43-6DF1FED7E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8918" y="1109145"/>
            <a:ext cx="6341016" cy="4603900"/>
          </a:xfrm>
        </p:spPr>
        <p:txBody>
          <a:bodyPr anchor="ctr">
            <a:normAutofit/>
          </a:bodyPr>
          <a:lstStyle/>
          <a:p>
            <a:r>
              <a:rPr lang="en-US" dirty="0"/>
              <a:t>📘 </a:t>
            </a:r>
            <a:r>
              <a:rPr lang="en-US" b="1" dirty="0"/>
              <a:t>12 CAREER-BOOSTING MODULES</a:t>
            </a:r>
            <a:br>
              <a:rPr lang="en-US" dirty="0"/>
            </a:br>
            <a:r>
              <a:rPr lang="en-US" dirty="0"/>
              <a:t>📝 </a:t>
            </a:r>
            <a:r>
              <a:rPr lang="en-US" b="1" dirty="0"/>
              <a:t>PRACTICAL ASSIGNMENTS</a:t>
            </a:r>
            <a:br>
              <a:rPr lang="en-US" dirty="0"/>
            </a:br>
            <a:r>
              <a:rPr lang="en-US" dirty="0"/>
              <a:t>📅 </a:t>
            </a:r>
            <a:r>
              <a:rPr lang="en-US" b="1" dirty="0"/>
              <a:t>DURATION: 3 MONTHS</a:t>
            </a:r>
            <a:br>
              <a:rPr lang="en-US" dirty="0"/>
            </a:br>
            <a:r>
              <a:rPr lang="en-US" dirty="0"/>
              <a:t>🎓 </a:t>
            </a:r>
            <a:r>
              <a:rPr lang="en-US" b="1" dirty="0"/>
              <a:t>CERTIFICATION ON COMPLETION</a:t>
            </a:r>
            <a:endParaRPr lang="en-IN" dirty="0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F10FD715-4DCE-4779-B634-EC78315EA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1364139" y="0"/>
            <a:ext cx="842596" cy="4616289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502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B417E-955C-1D4E-2D47-2BBAFD377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9562" y="609600"/>
            <a:ext cx="6424440" cy="1320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IN" sz="2800"/>
              <a:t>📌 </a:t>
            </a:r>
            <a:r>
              <a:rPr lang="en-IN" sz="2800" b="1"/>
              <a:t>Course Highlights:</a:t>
            </a:r>
            <a:br>
              <a:rPr lang="en-IN" sz="2800"/>
            </a:br>
            <a:r>
              <a:rPr lang="en-IN" sz="2800"/>
              <a:t>🧾 Documentation | 🤝 Communication | 🏥 Coordination</a:t>
            </a:r>
          </a:p>
        </p:txBody>
      </p:sp>
      <p:pic>
        <p:nvPicPr>
          <p:cNvPr id="5" name="Picture 4" descr="Chemical formulas are written on paper">
            <a:extLst>
              <a:ext uri="{FF2B5EF4-FFF2-40B4-BE49-F238E27FC236}">
                <a16:creationId xmlns:a16="http://schemas.microsoft.com/office/drawing/2014/main" id="{88E27633-D15E-5D05-F751-076DA5C15F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404" r="36203" b="-1"/>
          <a:stretch>
            <a:fillRect/>
          </a:stretch>
        </p:blipFill>
        <p:spPr>
          <a:xfrm>
            <a:off x="20" y="10"/>
            <a:ext cx="2734036" cy="6867719"/>
          </a:xfrm>
          <a:custGeom>
            <a:avLst/>
            <a:gdLst/>
            <a:ahLst/>
            <a:cxnLst/>
            <a:rect l="l" t="t" r="r" b="b"/>
            <a:pathLst>
              <a:path w="2734056" h="6858000">
                <a:moveTo>
                  <a:pt x="0" y="0"/>
                </a:moveTo>
                <a:lnTo>
                  <a:pt x="1674254" y="0"/>
                </a:lnTo>
                <a:lnTo>
                  <a:pt x="2734056" y="6850199"/>
                </a:lnTo>
                <a:lnTo>
                  <a:pt x="2734056" y="6858000"/>
                </a:lnTo>
                <a:lnTo>
                  <a:pt x="461457" y="6858000"/>
                </a:lnTo>
                <a:lnTo>
                  <a:pt x="0" y="4134118"/>
                </a:lnTo>
                <a:close/>
              </a:path>
            </a:pathLst>
          </a:custGeom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EB6743CF-E74B-4A3C-A785-599069DB89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1"/>
            <a:ext cx="476655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8C6FD-8319-0824-7C97-861AA04103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9562" y="2160589"/>
            <a:ext cx="6424440" cy="38807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IN" sz="1700" dirty="0"/>
              <a:t>🟩 </a:t>
            </a:r>
            <a:r>
              <a:rPr lang="en-IN" sz="1700" b="1" dirty="0"/>
              <a:t>Module 1 – Hospital Nursing Department Management</a:t>
            </a:r>
            <a:br>
              <a:rPr lang="en-IN" sz="1700" dirty="0"/>
            </a:br>
            <a:r>
              <a:rPr lang="en-IN" sz="1700" dirty="0"/>
              <a:t>Overview of nursing operations, team roles, and department structure.</a:t>
            </a:r>
          </a:p>
          <a:p>
            <a:pPr>
              <a:lnSpc>
                <a:spcPct val="90000"/>
              </a:lnSpc>
            </a:pPr>
            <a:r>
              <a:rPr lang="en-IN" sz="1700" dirty="0"/>
              <a:t>🟨 </a:t>
            </a:r>
            <a:r>
              <a:rPr lang="en-IN" sz="1700" b="1" dirty="0"/>
              <a:t>Module 2 – Quality Management in Nursing</a:t>
            </a:r>
            <a:br>
              <a:rPr lang="en-IN" sz="1700" dirty="0"/>
            </a:br>
            <a:r>
              <a:rPr lang="en-IN" sz="1700" dirty="0" err="1"/>
              <a:t>Nursing</a:t>
            </a:r>
            <a:r>
              <a:rPr lang="en-IN" sz="1700" dirty="0"/>
              <a:t> quality indicators, audits, and patient care improvement.</a:t>
            </a:r>
          </a:p>
          <a:p>
            <a:pPr>
              <a:lnSpc>
                <a:spcPct val="90000"/>
              </a:lnSpc>
            </a:pPr>
            <a:r>
              <a:rPr lang="en-IN" sz="1700" dirty="0"/>
              <a:t>🟧 </a:t>
            </a:r>
            <a:r>
              <a:rPr lang="en-IN" sz="1700" b="1" dirty="0"/>
              <a:t>Module 3 – Documentation Aspects in Nursing Department</a:t>
            </a:r>
            <a:br>
              <a:rPr lang="en-IN" sz="1700" dirty="0"/>
            </a:br>
            <a:r>
              <a:rPr lang="en-IN" sz="1700" dirty="0"/>
              <a:t>Shift reports, nursing notes, consent forms, and digital records.</a:t>
            </a:r>
          </a:p>
          <a:p>
            <a:pPr>
              <a:lnSpc>
                <a:spcPct val="90000"/>
              </a:lnSpc>
            </a:pPr>
            <a:r>
              <a:rPr lang="en-IN" sz="1700" dirty="0"/>
              <a:t>🟥 </a:t>
            </a:r>
            <a:r>
              <a:rPr lang="en-IN" sz="1700" b="1" dirty="0"/>
              <a:t>Module 4 – Patient / Patient Attendants Communication and Engagement</a:t>
            </a:r>
            <a:br>
              <a:rPr lang="en-IN" sz="1700" dirty="0"/>
            </a:br>
            <a:r>
              <a:rPr lang="en-IN" sz="1700" dirty="0"/>
              <a:t>Enhancing trust, empathy, and handling difficult patient interactions.</a:t>
            </a:r>
          </a:p>
          <a:p>
            <a:pPr>
              <a:lnSpc>
                <a:spcPct val="90000"/>
              </a:lnSpc>
            </a:pPr>
            <a:endParaRPr lang="en-IN" sz="1700" dirty="0"/>
          </a:p>
        </p:txBody>
      </p:sp>
    </p:spTree>
    <p:extLst>
      <p:ext uri="{BB962C8B-B14F-4D97-AF65-F5344CB8AC3E}">
        <p14:creationId xmlns:p14="http://schemas.microsoft.com/office/powerpoint/2010/main" val="3787828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443A8A-C995-7ABE-3B11-4972A9D56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IN" sz="2800" dirty="0"/>
              <a:t>📌 </a:t>
            </a:r>
            <a:r>
              <a:rPr lang="en-IN" sz="2800" b="1" dirty="0"/>
              <a:t>Course Highlights:</a:t>
            </a:r>
            <a:br>
              <a:rPr lang="en-IN" sz="2800" dirty="0"/>
            </a:br>
            <a:r>
              <a:rPr lang="en-IN" sz="2800" dirty="0"/>
              <a:t>👥 Team Collaboration | 💊 Drug Protocols | 🗂️ Inventory</a:t>
            </a:r>
            <a:endParaRPr lang="en-IN" sz="2800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C56EC56-26E9-20B4-5244-3C57906B13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9370990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98066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D91822-DEDD-E968-763D-3413FF9AB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300"/>
              <a:t>📌 </a:t>
            </a:r>
            <a:r>
              <a:rPr lang="en-US" sz="2300" b="1"/>
              <a:t>Course Highlights:</a:t>
            </a:r>
            <a:br>
              <a:rPr lang="en-US" sz="2300"/>
            </a:br>
            <a:r>
              <a:rPr lang="en-US" sz="2300"/>
              <a:t>🧠 Delegation &amp; Time | 💼 Workplace Wellness | 🧹 Infection Control</a:t>
            </a:r>
            <a:endParaRPr lang="en-IN" sz="2300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603B1D4-CBE4-ACEB-00D2-136E984343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2010893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42976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D989E-31DE-0E5F-A23E-2C9BDBDB1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en-US" dirty="0"/>
              <a:t>📢 </a:t>
            </a:r>
            <a:r>
              <a:rPr lang="en-US" b="1" dirty="0"/>
              <a:t>Become a Skilled &amp; Certified Nursing Leader!</a:t>
            </a:r>
            <a:endParaRPr lang="en-IN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B12B55B-EF10-BA50-D379-9B381F92CD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0429345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3231465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</TotalTime>
  <Words>465</Words>
  <Application>Microsoft Office PowerPoint</Application>
  <PresentationFormat>Widescreen</PresentationFormat>
  <Paragraphs>24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Wingdings 3</vt:lpstr>
      <vt:lpstr>Facet</vt:lpstr>
      <vt:lpstr>HOSPITAL NURSING DEPARTMENT MANAGEMENT</vt:lpstr>
      <vt:lpstr>Why Should You Join This Course?</vt:lpstr>
      <vt:lpstr>Course Highlights</vt:lpstr>
      <vt:lpstr>📌 Course Highlights: 🧾 Documentation | 🤝 Communication | 🏥 Coordination</vt:lpstr>
      <vt:lpstr>📌 Course Highlights: 👥 Team Collaboration | 💊 Drug Protocols | 🗂️ Inventory</vt:lpstr>
      <vt:lpstr>📌 Course Highlights: 🧠 Delegation &amp; Time | 💼 Workplace Wellness | 🧹 Infection Control</vt:lpstr>
      <vt:lpstr>📢 Become a Skilled &amp; Certified Nursing Leader!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Vikas M</dc:creator>
  <cp:lastModifiedBy>Vikas M</cp:lastModifiedBy>
  <cp:revision>1</cp:revision>
  <dcterms:created xsi:type="dcterms:W3CDTF">2025-08-26T14:07:17Z</dcterms:created>
  <dcterms:modified xsi:type="dcterms:W3CDTF">2025-08-26T14:17:09Z</dcterms:modified>
</cp:coreProperties>
</file>