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4.png"/><Relationship Id="rId7" Type="http://schemas.openxmlformats.org/officeDocument/2006/relationships/image" Target="../media/image10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hyperlink" Target="https://www.qtopglobal.com/" TargetMode="Externa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4.png"/><Relationship Id="rId7" Type="http://schemas.openxmlformats.org/officeDocument/2006/relationships/image" Target="../media/image10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5" Type="http://schemas.openxmlformats.org/officeDocument/2006/relationships/hyperlink" Target="https://www.qtopglobal.com/" TargetMode="External"/><Relationship Id="rId4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436C75-B54E-4184-9557-19B00CADA4C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7EFA1F6-5B67-4F26-978A-F8FA3B94C93D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 – Hospital Maintenance Department Management: Introduction</a:t>
          </a:r>
          <a:br>
            <a:rPr lang="en-US"/>
          </a:br>
          <a:r>
            <a:rPr lang="en-US"/>
            <a:t>Roles, responsibilities, and functions of the maintenance department.</a:t>
          </a:r>
        </a:p>
      </dgm:t>
    </dgm:pt>
    <dgm:pt modelId="{74936FF0-D68D-482B-A084-50AEA09A9857}" type="parTrans" cxnId="{0EDB24EA-067E-42C3-8D5A-FE99C8F6D89F}">
      <dgm:prSet/>
      <dgm:spPr/>
      <dgm:t>
        <a:bodyPr/>
        <a:lstStyle/>
        <a:p>
          <a:endParaRPr lang="en-US"/>
        </a:p>
      </dgm:t>
    </dgm:pt>
    <dgm:pt modelId="{F6575E85-7D08-485D-B4DD-B3967DF8E853}" type="sibTrans" cxnId="{0EDB24EA-067E-42C3-8D5A-FE99C8F6D89F}">
      <dgm:prSet/>
      <dgm:spPr/>
      <dgm:t>
        <a:bodyPr/>
        <a:lstStyle/>
        <a:p>
          <a:endParaRPr lang="en-US"/>
        </a:p>
      </dgm:t>
    </dgm:pt>
    <dgm:pt modelId="{28C4EC79-1619-4A91-8F60-C5727069E4A3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2 – General Maintenance – Housekeeping</a:t>
          </a:r>
          <a:br>
            <a:rPr lang="en-US"/>
          </a:br>
          <a:r>
            <a:rPr lang="en-US"/>
            <a:t>Daily maintenance tasks and schedule-based cleanliness protocols.</a:t>
          </a:r>
        </a:p>
      </dgm:t>
    </dgm:pt>
    <dgm:pt modelId="{3780680D-B3E7-47D0-A055-83CA556DDF44}" type="parTrans" cxnId="{B1A599E2-30CA-428F-AC67-506682F73123}">
      <dgm:prSet/>
      <dgm:spPr/>
      <dgm:t>
        <a:bodyPr/>
        <a:lstStyle/>
        <a:p>
          <a:endParaRPr lang="en-US"/>
        </a:p>
      </dgm:t>
    </dgm:pt>
    <dgm:pt modelId="{9448DA12-B762-4F71-A81A-DD6A46F0DB75}" type="sibTrans" cxnId="{B1A599E2-30CA-428F-AC67-506682F73123}">
      <dgm:prSet/>
      <dgm:spPr/>
      <dgm:t>
        <a:bodyPr/>
        <a:lstStyle/>
        <a:p>
          <a:endParaRPr lang="en-US"/>
        </a:p>
      </dgm:t>
    </dgm:pt>
    <dgm:pt modelId="{40B0C0F9-8598-4A36-8728-ECA6B90F435F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3 – Risk Categorization of Hospital Areas</a:t>
          </a:r>
          <a:br>
            <a:rPr lang="en-US"/>
          </a:br>
          <a:r>
            <a:rPr lang="en-US"/>
            <a:t>Classify zones based on risk and service frequency (e.g. OT vs public toilets).</a:t>
          </a:r>
        </a:p>
      </dgm:t>
    </dgm:pt>
    <dgm:pt modelId="{27B1C1F2-E1D6-4EBC-9520-BF45E775C847}" type="parTrans" cxnId="{325B6C37-8A1A-4F75-97DC-33DD8609A857}">
      <dgm:prSet/>
      <dgm:spPr/>
      <dgm:t>
        <a:bodyPr/>
        <a:lstStyle/>
        <a:p>
          <a:endParaRPr lang="en-US"/>
        </a:p>
      </dgm:t>
    </dgm:pt>
    <dgm:pt modelId="{CEB63A89-EB34-4928-941B-E2CDAFF62B38}" type="sibTrans" cxnId="{325B6C37-8A1A-4F75-97DC-33DD8609A857}">
      <dgm:prSet/>
      <dgm:spPr/>
      <dgm:t>
        <a:bodyPr/>
        <a:lstStyle/>
        <a:p>
          <a:endParaRPr lang="en-US"/>
        </a:p>
      </dgm:t>
    </dgm:pt>
    <dgm:pt modelId="{817EB51A-E2C7-4377-A42D-7D0C26E9EBC8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4 – Standard Operating Procedures for Cleaning</a:t>
          </a:r>
          <a:br>
            <a:rPr lang="en-US"/>
          </a:br>
          <a:r>
            <a:rPr lang="en-US"/>
            <a:t>SOP creation for surface cleaning, isolation rooms, and public spaces</a:t>
          </a:r>
        </a:p>
      </dgm:t>
    </dgm:pt>
    <dgm:pt modelId="{B9B8B4BB-7259-409A-90FB-2C4554A07D85}" type="parTrans" cxnId="{6A537043-9F0B-4E6C-9C06-911A7B055882}">
      <dgm:prSet/>
      <dgm:spPr/>
      <dgm:t>
        <a:bodyPr/>
        <a:lstStyle/>
        <a:p>
          <a:endParaRPr lang="en-US"/>
        </a:p>
      </dgm:t>
    </dgm:pt>
    <dgm:pt modelId="{FE4F19B4-1CD4-4B8C-A156-634BD93584F3}" type="sibTrans" cxnId="{6A537043-9F0B-4E6C-9C06-911A7B055882}">
      <dgm:prSet/>
      <dgm:spPr/>
      <dgm:t>
        <a:bodyPr/>
        <a:lstStyle/>
        <a:p>
          <a:endParaRPr lang="en-US"/>
        </a:p>
      </dgm:t>
    </dgm:pt>
    <dgm:pt modelId="{9FD814A5-B7CC-4DAC-8A1B-71EE749785C0}" type="pres">
      <dgm:prSet presAssocID="{E6436C75-B54E-4184-9557-19B00CADA4CE}" presName="root" presStyleCnt="0">
        <dgm:presLayoutVars>
          <dgm:dir/>
          <dgm:resizeHandles val="exact"/>
        </dgm:presLayoutVars>
      </dgm:prSet>
      <dgm:spPr/>
    </dgm:pt>
    <dgm:pt modelId="{BCAF2E89-C158-4CCA-8C95-75E20247202A}" type="pres">
      <dgm:prSet presAssocID="{A7EFA1F6-5B67-4F26-978A-F8FA3B94C93D}" presName="compNode" presStyleCnt="0"/>
      <dgm:spPr/>
    </dgm:pt>
    <dgm:pt modelId="{29788506-F1A7-4DBB-968C-711197DF45C5}" type="pres">
      <dgm:prSet presAssocID="{A7EFA1F6-5B67-4F26-978A-F8FA3B94C93D}" presName="bgRect" presStyleLbl="bgShp" presStyleIdx="0" presStyleCnt="4"/>
      <dgm:spPr/>
    </dgm:pt>
    <dgm:pt modelId="{0054FE1B-FCA6-4E99-9855-E3524AAF7815}" type="pres">
      <dgm:prSet presAssocID="{A7EFA1F6-5B67-4F26-978A-F8FA3B94C93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65D00C36-2922-4C38-9B31-948FA0D1125F}" type="pres">
      <dgm:prSet presAssocID="{A7EFA1F6-5B67-4F26-978A-F8FA3B94C93D}" presName="spaceRect" presStyleCnt="0"/>
      <dgm:spPr/>
    </dgm:pt>
    <dgm:pt modelId="{EEB533AA-0E58-4346-BD0F-8C697F4269BD}" type="pres">
      <dgm:prSet presAssocID="{A7EFA1F6-5B67-4F26-978A-F8FA3B94C93D}" presName="parTx" presStyleLbl="revTx" presStyleIdx="0" presStyleCnt="4">
        <dgm:presLayoutVars>
          <dgm:chMax val="0"/>
          <dgm:chPref val="0"/>
        </dgm:presLayoutVars>
      </dgm:prSet>
      <dgm:spPr/>
    </dgm:pt>
    <dgm:pt modelId="{2468A692-8A40-4966-A5CE-4984F6A992F2}" type="pres">
      <dgm:prSet presAssocID="{F6575E85-7D08-485D-B4DD-B3967DF8E853}" presName="sibTrans" presStyleCnt="0"/>
      <dgm:spPr/>
    </dgm:pt>
    <dgm:pt modelId="{76977941-B6D4-4D90-B900-6D1A9348CD48}" type="pres">
      <dgm:prSet presAssocID="{28C4EC79-1619-4A91-8F60-C5727069E4A3}" presName="compNode" presStyleCnt="0"/>
      <dgm:spPr/>
    </dgm:pt>
    <dgm:pt modelId="{941B5FA7-1F99-43B8-A5B4-71D3A2915DB1}" type="pres">
      <dgm:prSet presAssocID="{28C4EC79-1619-4A91-8F60-C5727069E4A3}" presName="bgRect" presStyleLbl="bgShp" presStyleIdx="1" presStyleCnt="4"/>
      <dgm:spPr/>
    </dgm:pt>
    <dgm:pt modelId="{CAD753CD-15A3-4E2A-83FF-38BA2E819526}" type="pres">
      <dgm:prSet presAssocID="{28C4EC79-1619-4A91-8F60-C5727069E4A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p and bucket"/>
        </a:ext>
      </dgm:extLst>
    </dgm:pt>
    <dgm:pt modelId="{D863454D-93A6-431D-8E13-4A22DFE10725}" type="pres">
      <dgm:prSet presAssocID="{28C4EC79-1619-4A91-8F60-C5727069E4A3}" presName="spaceRect" presStyleCnt="0"/>
      <dgm:spPr/>
    </dgm:pt>
    <dgm:pt modelId="{912E7056-CC6E-424E-B4DE-158380CADAF7}" type="pres">
      <dgm:prSet presAssocID="{28C4EC79-1619-4A91-8F60-C5727069E4A3}" presName="parTx" presStyleLbl="revTx" presStyleIdx="1" presStyleCnt="4">
        <dgm:presLayoutVars>
          <dgm:chMax val="0"/>
          <dgm:chPref val="0"/>
        </dgm:presLayoutVars>
      </dgm:prSet>
      <dgm:spPr/>
    </dgm:pt>
    <dgm:pt modelId="{AB14C39B-C6F0-468D-AFE0-4CA40B31598E}" type="pres">
      <dgm:prSet presAssocID="{9448DA12-B762-4F71-A81A-DD6A46F0DB75}" presName="sibTrans" presStyleCnt="0"/>
      <dgm:spPr/>
    </dgm:pt>
    <dgm:pt modelId="{138A201E-0D31-4825-9396-7C9C22543DE9}" type="pres">
      <dgm:prSet presAssocID="{40B0C0F9-8598-4A36-8728-ECA6B90F435F}" presName="compNode" presStyleCnt="0"/>
      <dgm:spPr/>
    </dgm:pt>
    <dgm:pt modelId="{15095AAD-6F5B-404B-862B-1BB43EF81C2C}" type="pres">
      <dgm:prSet presAssocID="{40B0C0F9-8598-4A36-8728-ECA6B90F435F}" presName="bgRect" presStyleLbl="bgShp" presStyleIdx="2" presStyleCnt="4"/>
      <dgm:spPr/>
    </dgm:pt>
    <dgm:pt modelId="{DE432BDA-4EF0-4473-A73D-F5ADF278D58C}" type="pres">
      <dgm:prSet presAssocID="{40B0C0F9-8598-4A36-8728-ECA6B90F435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AE61493A-19C8-4891-A641-FA26288884B0}" type="pres">
      <dgm:prSet presAssocID="{40B0C0F9-8598-4A36-8728-ECA6B90F435F}" presName="spaceRect" presStyleCnt="0"/>
      <dgm:spPr/>
    </dgm:pt>
    <dgm:pt modelId="{E33EF88A-3310-430B-B9BA-79D87000B2CA}" type="pres">
      <dgm:prSet presAssocID="{40B0C0F9-8598-4A36-8728-ECA6B90F435F}" presName="parTx" presStyleLbl="revTx" presStyleIdx="2" presStyleCnt="4">
        <dgm:presLayoutVars>
          <dgm:chMax val="0"/>
          <dgm:chPref val="0"/>
        </dgm:presLayoutVars>
      </dgm:prSet>
      <dgm:spPr/>
    </dgm:pt>
    <dgm:pt modelId="{7B438FFD-04DC-4838-A886-89244907A8F6}" type="pres">
      <dgm:prSet presAssocID="{CEB63A89-EB34-4928-941B-E2CDAFF62B38}" presName="sibTrans" presStyleCnt="0"/>
      <dgm:spPr/>
    </dgm:pt>
    <dgm:pt modelId="{5E6E6F51-639C-4B5A-816D-1C617FF212E6}" type="pres">
      <dgm:prSet presAssocID="{817EB51A-E2C7-4377-A42D-7D0C26E9EBC8}" presName="compNode" presStyleCnt="0"/>
      <dgm:spPr/>
    </dgm:pt>
    <dgm:pt modelId="{F2EA81E9-B75A-4E9C-ACBA-DF2297BF756F}" type="pres">
      <dgm:prSet presAssocID="{817EB51A-E2C7-4377-A42D-7D0C26E9EBC8}" presName="bgRect" presStyleLbl="bgShp" presStyleIdx="3" presStyleCnt="4"/>
      <dgm:spPr/>
    </dgm:pt>
    <dgm:pt modelId="{5813639B-3EC6-4106-917A-7B623186C723}" type="pres">
      <dgm:prSet presAssocID="{817EB51A-E2C7-4377-A42D-7D0C26E9EBC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nk"/>
        </a:ext>
      </dgm:extLst>
    </dgm:pt>
    <dgm:pt modelId="{5D0D0DFA-22B5-4BDB-905A-35F2A324EC30}" type="pres">
      <dgm:prSet presAssocID="{817EB51A-E2C7-4377-A42D-7D0C26E9EBC8}" presName="spaceRect" presStyleCnt="0"/>
      <dgm:spPr/>
    </dgm:pt>
    <dgm:pt modelId="{8427145D-F4C6-4BDC-906E-252BB2C1E564}" type="pres">
      <dgm:prSet presAssocID="{817EB51A-E2C7-4377-A42D-7D0C26E9EBC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307E403-D38D-4664-8419-8A7130DAA322}" type="presOf" srcId="{28C4EC79-1619-4A91-8F60-C5727069E4A3}" destId="{912E7056-CC6E-424E-B4DE-158380CADAF7}" srcOrd="0" destOrd="0" presId="urn:microsoft.com/office/officeart/2018/2/layout/IconVerticalSolidList"/>
    <dgm:cxn modelId="{325B6C37-8A1A-4F75-97DC-33DD8609A857}" srcId="{E6436C75-B54E-4184-9557-19B00CADA4CE}" destId="{40B0C0F9-8598-4A36-8728-ECA6B90F435F}" srcOrd="2" destOrd="0" parTransId="{27B1C1F2-E1D6-4EBC-9520-BF45E775C847}" sibTransId="{CEB63A89-EB34-4928-941B-E2CDAFF62B38}"/>
    <dgm:cxn modelId="{6A537043-9F0B-4E6C-9C06-911A7B055882}" srcId="{E6436C75-B54E-4184-9557-19B00CADA4CE}" destId="{817EB51A-E2C7-4377-A42D-7D0C26E9EBC8}" srcOrd="3" destOrd="0" parTransId="{B9B8B4BB-7259-409A-90FB-2C4554A07D85}" sibTransId="{FE4F19B4-1CD4-4B8C-A156-634BD93584F3}"/>
    <dgm:cxn modelId="{CC42304F-08B0-4A0B-AF01-E12766F05D6D}" type="presOf" srcId="{E6436C75-B54E-4184-9557-19B00CADA4CE}" destId="{9FD814A5-B7CC-4DAC-8A1B-71EE749785C0}" srcOrd="0" destOrd="0" presId="urn:microsoft.com/office/officeart/2018/2/layout/IconVerticalSolidList"/>
    <dgm:cxn modelId="{B4A5927E-9C81-4CB2-925D-364E4C1835BB}" type="presOf" srcId="{40B0C0F9-8598-4A36-8728-ECA6B90F435F}" destId="{E33EF88A-3310-430B-B9BA-79D87000B2CA}" srcOrd="0" destOrd="0" presId="urn:microsoft.com/office/officeart/2018/2/layout/IconVerticalSolidList"/>
    <dgm:cxn modelId="{07ECC6C1-8CB6-4B08-8AA5-862E6BB0A24C}" type="presOf" srcId="{A7EFA1F6-5B67-4F26-978A-F8FA3B94C93D}" destId="{EEB533AA-0E58-4346-BD0F-8C697F4269BD}" srcOrd="0" destOrd="0" presId="urn:microsoft.com/office/officeart/2018/2/layout/IconVerticalSolidList"/>
    <dgm:cxn modelId="{B1A599E2-30CA-428F-AC67-506682F73123}" srcId="{E6436C75-B54E-4184-9557-19B00CADA4CE}" destId="{28C4EC79-1619-4A91-8F60-C5727069E4A3}" srcOrd="1" destOrd="0" parTransId="{3780680D-B3E7-47D0-A055-83CA556DDF44}" sibTransId="{9448DA12-B762-4F71-A81A-DD6A46F0DB75}"/>
    <dgm:cxn modelId="{0EDB24EA-067E-42C3-8D5A-FE99C8F6D89F}" srcId="{E6436C75-B54E-4184-9557-19B00CADA4CE}" destId="{A7EFA1F6-5B67-4F26-978A-F8FA3B94C93D}" srcOrd="0" destOrd="0" parTransId="{74936FF0-D68D-482B-A084-50AEA09A9857}" sibTransId="{F6575E85-7D08-485D-B4DD-B3967DF8E853}"/>
    <dgm:cxn modelId="{1E47CFF4-962D-45B3-9AEA-4978F48F9699}" type="presOf" srcId="{817EB51A-E2C7-4377-A42D-7D0C26E9EBC8}" destId="{8427145D-F4C6-4BDC-906E-252BB2C1E564}" srcOrd="0" destOrd="0" presId="urn:microsoft.com/office/officeart/2018/2/layout/IconVerticalSolidList"/>
    <dgm:cxn modelId="{4FB52C6A-DEF1-485C-B2EC-16ED0A005B56}" type="presParOf" srcId="{9FD814A5-B7CC-4DAC-8A1B-71EE749785C0}" destId="{BCAF2E89-C158-4CCA-8C95-75E20247202A}" srcOrd="0" destOrd="0" presId="urn:microsoft.com/office/officeart/2018/2/layout/IconVerticalSolidList"/>
    <dgm:cxn modelId="{EC027E5F-B020-4F6A-9A96-25CF67BE99C6}" type="presParOf" srcId="{BCAF2E89-C158-4CCA-8C95-75E20247202A}" destId="{29788506-F1A7-4DBB-968C-711197DF45C5}" srcOrd="0" destOrd="0" presId="urn:microsoft.com/office/officeart/2018/2/layout/IconVerticalSolidList"/>
    <dgm:cxn modelId="{4A37FB10-EFBE-42B2-AB17-081BF979E0AB}" type="presParOf" srcId="{BCAF2E89-C158-4CCA-8C95-75E20247202A}" destId="{0054FE1B-FCA6-4E99-9855-E3524AAF7815}" srcOrd="1" destOrd="0" presId="urn:microsoft.com/office/officeart/2018/2/layout/IconVerticalSolidList"/>
    <dgm:cxn modelId="{A7A4ED5D-8AB7-4A91-B216-6FF851C033C3}" type="presParOf" srcId="{BCAF2E89-C158-4CCA-8C95-75E20247202A}" destId="{65D00C36-2922-4C38-9B31-948FA0D1125F}" srcOrd="2" destOrd="0" presId="urn:microsoft.com/office/officeart/2018/2/layout/IconVerticalSolidList"/>
    <dgm:cxn modelId="{FA69203E-374F-4C4E-83D3-944ABB5179EE}" type="presParOf" srcId="{BCAF2E89-C158-4CCA-8C95-75E20247202A}" destId="{EEB533AA-0E58-4346-BD0F-8C697F4269BD}" srcOrd="3" destOrd="0" presId="urn:microsoft.com/office/officeart/2018/2/layout/IconVerticalSolidList"/>
    <dgm:cxn modelId="{4858627D-1F12-4F7C-A600-6B0DB7C42961}" type="presParOf" srcId="{9FD814A5-B7CC-4DAC-8A1B-71EE749785C0}" destId="{2468A692-8A40-4966-A5CE-4984F6A992F2}" srcOrd="1" destOrd="0" presId="urn:microsoft.com/office/officeart/2018/2/layout/IconVerticalSolidList"/>
    <dgm:cxn modelId="{B4E4FE35-FA06-4DA8-808E-D6B30D1A5AA3}" type="presParOf" srcId="{9FD814A5-B7CC-4DAC-8A1B-71EE749785C0}" destId="{76977941-B6D4-4D90-B900-6D1A9348CD48}" srcOrd="2" destOrd="0" presId="urn:microsoft.com/office/officeart/2018/2/layout/IconVerticalSolidList"/>
    <dgm:cxn modelId="{63170AF9-ABDC-4130-968F-A7B3C4F09D2B}" type="presParOf" srcId="{76977941-B6D4-4D90-B900-6D1A9348CD48}" destId="{941B5FA7-1F99-43B8-A5B4-71D3A2915DB1}" srcOrd="0" destOrd="0" presId="urn:microsoft.com/office/officeart/2018/2/layout/IconVerticalSolidList"/>
    <dgm:cxn modelId="{837AB8F8-CD32-433F-AD3A-CFDD5FB86144}" type="presParOf" srcId="{76977941-B6D4-4D90-B900-6D1A9348CD48}" destId="{CAD753CD-15A3-4E2A-83FF-38BA2E819526}" srcOrd="1" destOrd="0" presId="urn:microsoft.com/office/officeart/2018/2/layout/IconVerticalSolidList"/>
    <dgm:cxn modelId="{12FF3A0A-F8A1-46C5-9DFA-CA999BFF05BF}" type="presParOf" srcId="{76977941-B6D4-4D90-B900-6D1A9348CD48}" destId="{D863454D-93A6-431D-8E13-4A22DFE10725}" srcOrd="2" destOrd="0" presId="urn:microsoft.com/office/officeart/2018/2/layout/IconVerticalSolidList"/>
    <dgm:cxn modelId="{B09505DA-A145-42EC-8547-C712DCEAEA92}" type="presParOf" srcId="{76977941-B6D4-4D90-B900-6D1A9348CD48}" destId="{912E7056-CC6E-424E-B4DE-158380CADAF7}" srcOrd="3" destOrd="0" presId="urn:microsoft.com/office/officeart/2018/2/layout/IconVerticalSolidList"/>
    <dgm:cxn modelId="{02DCECBB-DBEC-455B-9A14-E1C9DF695556}" type="presParOf" srcId="{9FD814A5-B7CC-4DAC-8A1B-71EE749785C0}" destId="{AB14C39B-C6F0-468D-AFE0-4CA40B31598E}" srcOrd="3" destOrd="0" presId="urn:microsoft.com/office/officeart/2018/2/layout/IconVerticalSolidList"/>
    <dgm:cxn modelId="{835F5EC4-5BCB-4B18-8350-B3EC7F5B1EEF}" type="presParOf" srcId="{9FD814A5-B7CC-4DAC-8A1B-71EE749785C0}" destId="{138A201E-0D31-4825-9396-7C9C22543DE9}" srcOrd="4" destOrd="0" presId="urn:microsoft.com/office/officeart/2018/2/layout/IconVerticalSolidList"/>
    <dgm:cxn modelId="{8EB19CBD-5824-456D-AE09-E6FA60FAD03F}" type="presParOf" srcId="{138A201E-0D31-4825-9396-7C9C22543DE9}" destId="{15095AAD-6F5B-404B-862B-1BB43EF81C2C}" srcOrd="0" destOrd="0" presId="urn:microsoft.com/office/officeart/2018/2/layout/IconVerticalSolidList"/>
    <dgm:cxn modelId="{44A845C9-CF9B-4085-ADF6-21C43ADCC61E}" type="presParOf" srcId="{138A201E-0D31-4825-9396-7C9C22543DE9}" destId="{DE432BDA-4EF0-4473-A73D-F5ADF278D58C}" srcOrd="1" destOrd="0" presId="urn:microsoft.com/office/officeart/2018/2/layout/IconVerticalSolidList"/>
    <dgm:cxn modelId="{7CD7F35B-FB21-4C68-A5A9-8ED92D320CD3}" type="presParOf" srcId="{138A201E-0D31-4825-9396-7C9C22543DE9}" destId="{AE61493A-19C8-4891-A641-FA26288884B0}" srcOrd="2" destOrd="0" presId="urn:microsoft.com/office/officeart/2018/2/layout/IconVerticalSolidList"/>
    <dgm:cxn modelId="{6258AFC1-E7AA-4BE4-B0FB-BF6DA08244C0}" type="presParOf" srcId="{138A201E-0D31-4825-9396-7C9C22543DE9}" destId="{E33EF88A-3310-430B-B9BA-79D87000B2CA}" srcOrd="3" destOrd="0" presId="urn:microsoft.com/office/officeart/2018/2/layout/IconVerticalSolidList"/>
    <dgm:cxn modelId="{A11BFCFE-1386-4182-B87E-F5C91B2502B7}" type="presParOf" srcId="{9FD814A5-B7CC-4DAC-8A1B-71EE749785C0}" destId="{7B438FFD-04DC-4838-A886-89244907A8F6}" srcOrd="5" destOrd="0" presId="urn:microsoft.com/office/officeart/2018/2/layout/IconVerticalSolidList"/>
    <dgm:cxn modelId="{709D945B-0556-4BCD-99C7-01E1A3BF9F71}" type="presParOf" srcId="{9FD814A5-B7CC-4DAC-8A1B-71EE749785C0}" destId="{5E6E6F51-639C-4B5A-816D-1C617FF212E6}" srcOrd="6" destOrd="0" presId="urn:microsoft.com/office/officeart/2018/2/layout/IconVerticalSolidList"/>
    <dgm:cxn modelId="{8C96F45D-5E0A-49A9-8A3A-773C7E5348D4}" type="presParOf" srcId="{5E6E6F51-639C-4B5A-816D-1C617FF212E6}" destId="{F2EA81E9-B75A-4E9C-ACBA-DF2297BF756F}" srcOrd="0" destOrd="0" presId="urn:microsoft.com/office/officeart/2018/2/layout/IconVerticalSolidList"/>
    <dgm:cxn modelId="{17F55803-AC24-4F78-B596-E122DABD563B}" type="presParOf" srcId="{5E6E6F51-639C-4B5A-816D-1C617FF212E6}" destId="{5813639B-3EC6-4106-917A-7B623186C723}" srcOrd="1" destOrd="0" presId="urn:microsoft.com/office/officeart/2018/2/layout/IconVerticalSolidList"/>
    <dgm:cxn modelId="{3FE7BE9D-048A-4E73-8B1B-C69A39C3D29A}" type="presParOf" srcId="{5E6E6F51-639C-4B5A-816D-1C617FF212E6}" destId="{5D0D0DFA-22B5-4BDB-905A-35F2A324EC30}" srcOrd="2" destOrd="0" presId="urn:microsoft.com/office/officeart/2018/2/layout/IconVerticalSolidList"/>
    <dgm:cxn modelId="{A6FC2C63-581A-4906-A6E7-E858D4F8452B}" type="presParOf" srcId="{5E6E6F51-639C-4B5A-816D-1C617FF212E6}" destId="{8427145D-F4C6-4BDC-906E-252BB2C1E56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F9FAE2-F6F7-427B-BCF0-99B4CB533DA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5A1D231-AFAC-40BF-988E-A7506628618C}">
      <dgm:prSet/>
      <dgm:spPr/>
      <dgm:t>
        <a:bodyPr/>
        <a:lstStyle/>
        <a:p>
          <a:r>
            <a:rPr lang="en-IN"/>
            <a:t>🟦 </a:t>
          </a:r>
          <a:r>
            <a:rPr lang="en-IN" b="1"/>
            <a:t>Module 5 – Biomedical Waste Management, Pest Control &amp; Cleaning Assessment</a:t>
          </a:r>
          <a:br>
            <a:rPr lang="en-IN"/>
          </a:br>
          <a:r>
            <a:rPr lang="en-IN"/>
            <a:t>Manage waste flow, pest elimination, and verify cleanliness standards.</a:t>
          </a:r>
          <a:endParaRPr lang="en-US"/>
        </a:p>
      </dgm:t>
    </dgm:pt>
    <dgm:pt modelId="{0EE62F4C-2900-4418-9E13-D9E93BCBC6BD}" type="parTrans" cxnId="{CF6F6CE2-E682-4705-A2D6-6C728D28A41F}">
      <dgm:prSet/>
      <dgm:spPr/>
      <dgm:t>
        <a:bodyPr/>
        <a:lstStyle/>
        <a:p>
          <a:endParaRPr lang="en-US"/>
        </a:p>
      </dgm:t>
    </dgm:pt>
    <dgm:pt modelId="{76F0650C-6E44-470E-AA11-4208B6A0C332}" type="sibTrans" cxnId="{CF6F6CE2-E682-4705-A2D6-6C728D28A41F}">
      <dgm:prSet/>
      <dgm:spPr/>
      <dgm:t>
        <a:bodyPr/>
        <a:lstStyle/>
        <a:p>
          <a:endParaRPr lang="en-US"/>
        </a:p>
      </dgm:t>
    </dgm:pt>
    <dgm:pt modelId="{59317240-80CD-412C-9782-B240308AB39E}">
      <dgm:prSet/>
      <dgm:spPr/>
      <dgm:t>
        <a:bodyPr/>
        <a:lstStyle/>
        <a:p>
          <a:r>
            <a:rPr lang="en-IN"/>
            <a:t>🟩 </a:t>
          </a:r>
          <a:r>
            <a:rPr lang="en-IN" b="1"/>
            <a:t>Module 6 – Civil Maintenance</a:t>
          </a:r>
          <a:br>
            <a:rPr lang="en-IN"/>
          </a:br>
          <a:r>
            <a:rPr lang="en-IN"/>
            <a:t>Address civil issues like flooring, walls, masonry, plumbing leakage.</a:t>
          </a:r>
          <a:endParaRPr lang="en-US"/>
        </a:p>
      </dgm:t>
    </dgm:pt>
    <dgm:pt modelId="{BB74E461-A10F-4D9D-8049-6AB78CF21418}" type="parTrans" cxnId="{1B1A5B01-41A0-4478-A1A3-0806530EC3DB}">
      <dgm:prSet/>
      <dgm:spPr/>
      <dgm:t>
        <a:bodyPr/>
        <a:lstStyle/>
        <a:p>
          <a:endParaRPr lang="en-US"/>
        </a:p>
      </dgm:t>
    </dgm:pt>
    <dgm:pt modelId="{B6313A23-69ED-4F7C-8039-7167AD4E9779}" type="sibTrans" cxnId="{1B1A5B01-41A0-4478-A1A3-0806530EC3DB}">
      <dgm:prSet/>
      <dgm:spPr/>
      <dgm:t>
        <a:bodyPr/>
        <a:lstStyle/>
        <a:p>
          <a:endParaRPr lang="en-US"/>
        </a:p>
      </dgm:t>
    </dgm:pt>
    <dgm:pt modelId="{A9207D10-83AE-487B-9EBF-A238DC0F5C13}">
      <dgm:prSet/>
      <dgm:spPr/>
      <dgm:t>
        <a:bodyPr/>
        <a:lstStyle/>
        <a:p>
          <a:r>
            <a:rPr lang="en-IN"/>
            <a:t>🟧 </a:t>
          </a:r>
          <a:r>
            <a:rPr lang="en-IN" b="1"/>
            <a:t>Module 7 – Plumbing System</a:t>
          </a:r>
          <a:br>
            <a:rPr lang="en-IN"/>
          </a:br>
          <a:r>
            <a:rPr lang="en-IN"/>
            <a:t>Water supply lines, drainage layout, and plumbing maintenance cycles.</a:t>
          </a:r>
          <a:endParaRPr lang="en-US"/>
        </a:p>
      </dgm:t>
    </dgm:pt>
    <dgm:pt modelId="{F699AB25-D7CD-458C-BDB9-430AA04A6C8D}" type="parTrans" cxnId="{12F10792-57C9-4C42-A755-3ED213BC46AB}">
      <dgm:prSet/>
      <dgm:spPr/>
      <dgm:t>
        <a:bodyPr/>
        <a:lstStyle/>
        <a:p>
          <a:endParaRPr lang="en-US"/>
        </a:p>
      </dgm:t>
    </dgm:pt>
    <dgm:pt modelId="{3FC2EFAB-C2FE-489E-ABF5-B91662917263}" type="sibTrans" cxnId="{12F10792-57C9-4C42-A755-3ED213BC46AB}">
      <dgm:prSet/>
      <dgm:spPr/>
      <dgm:t>
        <a:bodyPr/>
        <a:lstStyle/>
        <a:p>
          <a:endParaRPr lang="en-US"/>
        </a:p>
      </dgm:t>
    </dgm:pt>
    <dgm:pt modelId="{B819DE73-D83D-4B64-A0C9-0BF666CED234}">
      <dgm:prSet/>
      <dgm:spPr/>
      <dgm:t>
        <a:bodyPr/>
        <a:lstStyle/>
        <a:p>
          <a:r>
            <a:rPr lang="en-IN"/>
            <a:t>🟨 </a:t>
          </a:r>
          <a:r>
            <a:rPr lang="en-IN" b="1"/>
            <a:t>Module 8 – Water Hygiene in Healthcare Facilities</a:t>
          </a:r>
          <a:br>
            <a:rPr lang="en-IN"/>
          </a:br>
          <a:r>
            <a:rPr lang="en-IN"/>
            <a:t>Ensure safe drinking water and disinfection of storage tanks</a:t>
          </a:r>
          <a:endParaRPr lang="en-US"/>
        </a:p>
      </dgm:t>
    </dgm:pt>
    <dgm:pt modelId="{0D25A6A0-3433-4F1A-B3C3-60A6253DCF36}" type="parTrans" cxnId="{2E426EBD-8221-4576-AB73-7E11A06A872B}">
      <dgm:prSet/>
      <dgm:spPr/>
      <dgm:t>
        <a:bodyPr/>
        <a:lstStyle/>
        <a:p>
          <a:endParaRPr lang="en-US"/>
        </a:p>
      </dgm:t>
    </dgm:pt>
    <dgm:pt modelId="{A82B31D3-8D5E-482F-B5B5-5FB68E01BAA2}" type="sibTrans" cxnId="{2E426EBD-8221-4576-AB73-7E11A06A872B}">
      <dgm:prSet/>
      <dgm:spPr/>
      <dgm:t>
        <a:bodyPr/>
        <a:lstStyle/>
        <a:p>
          <a:endParaRPr lang="en-US"/>
        </a:p>
      </dgm:t>
    </dgm:pt>
    <dgm:pt modelId="{C08404D1-BC0D-4716-BC39-103D0F5E8738}" type="pres">
      <dgm:prSet presAssocID="{18F9FAE2-F6F7-427B-BCF0-99B4CB533DA2}" presName="root" presStyleCnt="0">
        <dgm:presLayoutVars>
          <dgm:dir/>
          <dgm:resizeHandles val="exact"/>
        </dgm:presLayoutVars>
      </dgm:prSet>
      <dgm:spPr/>
    </dgm:pt>
    <dgm:pt modelId="{EBD9EADC-75C4-4C52-A37E-9CFA80DBD41A}" type="pres">
      <dgm:prSet presAssocID="{25A1D231-AFAC-40BF-988E-A7506628618C}" presName="compNode" presStyleCnt="0"/>
      <dgm:spPr/>
    </dgm:pt>
    <dgm:pt modelId="{318FCEA9-5CE7-47B1-8180-F02E80D33164}" type="pres">
      <dgm:prSet presAssocID="{25A1D231-AFAC-40BF-988E-A7506628618C}" presName="bgRect" presStyleLbl="bgShp" presStyleIdx="0" presStyleCnt="4"/>
      <dgm:spPr/>
    </dgm:pt>
    <dgm:pt modelId="{20693A63-98AB-4EC7-87CD-4039B8D6B75F}" type="pres">
      <dgm:prSet presAssocID="{25A1D231-AFAC-40BF-988E-A7506628618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g spray"/>
        </a:ext>
      </dgm:extLst>
    </dgm:pt>
    <dgm:pt modelId="{E84282BF-934E-481B-A804-55525E14CB1A}" type="pres">
      <dgm:prSet presAssocID="{25A1D231-AFAC-40BF-988E-A7506628618C}" presName="spaceRect" presStyleCnt="0"/>
      <dgm:spPr/>
    </dgm:pt>
    <dgm:pt modelId="{D0668B6D-DF7B-42BC-BB1C-8DEB3C6FEED5}" type="pres">
      <dgm:prSet presAssocID="{25A1D231-AFAC-40BF-988E-A7506628618C}" presName="parTx" presStyleLbl="revTx" presStyleIdx="0" presStyleCnt="4">
        <dgm:presLayoutVars>
          <dgm:chMax val="0"/>
          <dgm:chPref val="0"/>
        </dgm:presLayoutVars>
      </dgm:prSet>
      <dgm:spPr/>
    </dgm:pt>
    <dgm:pt modelId="{F99CE9CB-460F-4C2D-9FCE-3617CA51B5F0}" type="pres">
      <dgm:prSet presAssocID="{76F0650C-6E44-470E-AA11-4208B6A0C332}" presName="sibTrans" presStyleCnt="0"/>
      <dgm:spPr/>
    </dgm:pt>
    <dgm:pt modelId="{5D33C3A2-9052-4E0B-A258-4723AFC89546}" type="pres">
      <dgm:prSet presAssocID="{59317240-80CD-412C-9782-B240308AB39E}" presName="compNode" presStyleCnt="0"/>
      <dgm:spPr/>
    </dgm:pt>
    <dgm:pt modelId="{ADB58960-2F31-41A2-94E2-C8322AF577B6}" type="pres">
      <dgm:prSet presAssocID="{59317240-80CD-412C-9782-B240308AB39E}" presName="bgRect" presStyleLbl="bgShp" presStyleIdx="1" presStyleCnt="4"/>
      <dgm:spPr/>
    </dgm:pt>
    <dgm:pt modelId="{FC3BADE7-CF38-4DDB-9EBE-1D402BCD9632}" type="pres">
      <dgm:prSet presAssocID="{59317240-80CD-412C-9782-B240308AB39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dozer"/>
        </a:ext>
      </dgm:extLst>
    </dgm:pt>
    <dgm:pt modelId="{DCA5A703-B300-440D-994F-EFC46F946887}" type="pres">
      <dgm:prSet presAssocID="{59317240-80CD-412C-9782-B240308AB39E}" presName="spaceRect" presStyleCnt="0"/>
      <dgm:spPr/>
    </dgm:pt>
    <dgm:pt modelId="{3C8DD937-180E-4E43-B6B3-7BCAB5A3F258}" type="pres">
      <dgm:prSet presAssocID="{59317240-80CD-412C-9782-B240308AB39E}" presName="parTx" presStyleLbl="revTx" presStyleIdx="1" presStyleCnt="4">
        <dgm:presLayoutVars>
          <dgm:chMax val="0"/>
          <dgm:chPref val="0"/>
        </dgm:presLayoutVars>
      </dgm:prSet>
      <dgm:spPr/>
    </dgm:pt>
    <dgm:pt modelId="{E45D0E10-BEF6-4B2A-991D-3C200297C7A6}" type="pres">
      <dgm:prSet presAssocID="{B6313A23-69ED-4F7C-8039-7167AD4E9779}" presName="sibTrans" presStyleCnt="0"/>
      <dgm:spPr/>
    </dgm:pt>
    <dgm:pt modelId="{6770D4FD-EC0D-439E-9A64-5B4462F13919}" type="pres">
      <dgm:prSet presAssocID="{A9207D10-83AE-487B-9EBF-A238DC0F5C13}" presName="compNode" presStyleCnt="0"/>
      <dgm:spPr/>
    </dgm:pt>
    <dgm:pt modelId="{144136FA-1AD0-48E8-A517-15527ED71F7F}" type="pres">
      <dgm:prSet presAssocID="{A9207D10-83AE-487B-9EBF-A238DC0F5C13}" presName="bgRect" presStyleLbl="bgShp" presStyleIdx="2" presStyleCnt="4"/>
      <dgm:spPr/>
    </dgm:pt>
    <dgm:pt modelId="{D6FC8B02-1B2D-4287-AED3-8F342F15EBCE}" type="pres">
      <dgm:prSet presAssocID="{A9207D10-83AE-487B-9EBF-A238DC0F5C1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fresh"/>
        </a:ext>
      </dgm:extLst>
    </dgm:pt>
    <dgm:pt modelId="{F9225DBE-D2F2-4CEB-8457-4C9217B0D15C}" type="pres">
      <dgm:prSet presAssocID="{A9207D10-83AE-487B-9EBF-A238DC0F5C13}" presName="spaceRect" presStyleCnt="0"/>
      <dgm:spPr/>
    </dgm:pt>
    <dgm:pt modelId="{B17F7BD3-1FC6-4B65-A7C9-928B9B05B519}" type="pres">
      <dgm:prSet presAssocID="{A9207D10-83AE-487B-9EBF-A238DC0F5C13}" presName="parTx" presStyleLbl="revTx" presStyleIdx="2" presStyleCnt="4">
        <dgm:presLayoutVars>
          <dgm:chMax val="0"/>
          <dgm:chPref val="0"/>
        </dgm:presLayoutVars>
      </dgm:prSet>
      <dgm:spPr/>
    </dgm:pt>
    <dgm:pt modelId="{5F713FB9-89EE-4710-A198-6DF672A774DF}" type="pres">
      <dgm:prSet presAssocID="{3FC2EFAB-C2FE-489E-ABF5-B91662917263}" presName="sibTrans" presStyleCnt="0"/>
      <dgm:spPr/>
    </dgm:pt>
    <dgm:pt modelId="{8486A9CC-6185-4487-8045-F4BEFAC340DE}" type="pres">
      <dgm:prSet presAssocID="{B819DE73-D83D-4B64-A0C9-0BF666CED234}" presName="compNode" presStyleCnt="0"/>
      <dgm:spPr/>
    </dgm:pt>
    <dgm:pt modelId="{1DE810D4-48CD-4636-9F7F-FDBD2EE6BC31}" type="pres">
      <dgm:prSet presAssocID="{B819DE73-D83D-4B64-A0C9-0BF666CED234}" presName="bgRect" presStyleLbl="bgShp" presStyleIdx="3" presStyleCnt="4"/>
      <dgm:spPr/>
    </dgm:pt>
    <dgm:pt modelId="{10CDBFD3-1FCD-4ECB-9A04-7826076C15FC}" type="pres">
      <dgm:prSet presAssocID="{B819DE73-D83D-4B64-A0C9-0BF666CED23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nk"/>
        </a:ext>
      </dgm:extLst>
    </dgm:pt>
    <dgm:pt modelId="{3E0BD774-2CCC-4780-95C7-E7CD6BE1DBAE}" type="pres">
      <dgm:prSet presAssocID="{B819DE73-D83D-4B64-A0C9-0BF666CED234}" presName="spaceRect" presStyleCnt="0"/>
      <dgm:spPr/>
    </dgm:pt>
    <dgm:pt modelId="{CC9B400D-3637-4C25-A5EF-8A27C76B4AAD}" type="pres">
      <dgm:prSet presAssocID="{B819DE73-D83D-4B64-A0C9-0BF666CED23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B1A5B01-41A0-4478-A1A3-0806530EC3DB}" srcId="{18F9FAE2-F6F7-427B-BCF0-99B4CB533DA2}" destId="{59317240-80CD-412C-9782-B240308AB39E}" srcOrd="1" destOrd="0" parTransId="{BB74E461-A10F-4D9D-8049-6AB78CF21418}" sibTransId="{B6313A23-69ED-4F7C-8039-7167AD4E9779}"/>
    <dgm:cxn modelId="{020CF119-78AA-41B4-A626-F8DCEF6FEC1E}" type="presOf" srcId="{59317240-80CD-412C-9782-B240308AB39E}" destId="{3C8DD937-180E-4E43-B6B3-7BCAB5A3F258}" srcOrd="0" destOrd="0" presId="urn:microsoft.com/office/officeart/2018/2/layout/IconVerticalSolidList"/>
    <dgm:cxn modelId="{C40FBE35-A39C-4FC9-9060-730AC3C1A2FD}" type="presOf" srcId="{A9207D10-83AE-487B-9EBF-A238DC0F5C13}" destId="{B17F7BD3-1FC6-4B65-A7C9-928B9B05B519}" srcOrd="0" destOrd="0" presId="urn:microsoft.com/office/officeart/2018/2/layout/IconVerticalSolidList"/>
    <dgm:cxn modelId="{3B705F6B-F32F-4FCA-A5FD-001CB99EF188}" type="presOf" srcId="{B819DE73-D83D-4B64-A0C9-0BF666CED234}" destId="{CC9B400D-3637-4C25-A5EF-8A27C76B4AAD}" srcOrd="0" destOrd="0" presId="urn:microsoft.com/office/officeart/2018/2/layout/IconVerticalSolidList"/>
    <dgm:cxn modelId="{12F10792-57C9-4C42-A755-3ED213BC46AB}" srcId="{18F9FAE2-F6F7-427B-BCF0-99B4CB533DA2}" destId="{A9207D10-83AE-487B-9EBF-A238DC0F5C13}" srcOrd="2" destOrd="0" parTransId="{F699AB25-D7CD-458C-BDB9-430AA04A6C8D}" sibTransId="{3FC2EFAB-C2FE-489E-ABF5-B91662917263}"/>
    <dgm:cxn modelId="{6DD1FEA0-73F2-4507-8B83-CCA9EB87EB23}" type="presOf" srcId="{18F9FAE2-F6F7-427B-BCF0-99B4CB533DA2}" destId="{C08404D1-BC0D-4716-BC39-103D0F5E8738}" srcOrd="0" destOrd="0" presId="urn:microsoft.com/office/officeart/2018/2/layout/IconVerticalSolidList"/>
    <dgm:cxn modelId="{DF7770AC-4713-45EE-9D66-4728AC0B0B17}" type="presOf" srcId="{25A1D231-AFAC-40BF-988E-A7506628618C}" destId="{D0668B6D-DF7B-42BC-BB1C-8DEB3C6FEED5}" srcOrd="0" destOrd="0" presId="urn:microsoft.com/office/officeart/2018/2/layout/IconVerticalSolidList"/>
    <dgm:cxn modelId="{2E426EBD-8221-4576-AB73-7E11A06A872B}" srcId="{18F9FAE2-F6F7-427B-BCF0-99B4CB533DA2}" destId="{B819DE73-D83D-4B64-A0C9-0BF666CED234}" srcOrd="3" destOrd="0" parTransId="{0D25A6A0-3433-4F1A-B3C3-60A6253DCF36}" sibTransId="{A82B31D3-8D5E-482F-B5B5-5FB68E01BAA2}"/>
    <dgm:cxn modelId="{CF6F6CE2-E682-4705-A2D6-6C728D28A41F}" srcId="{18F9FAE2-F6F7-427B-BCF0-99B4CB533DA2}" destId="{25A1D231-AFAC-40BF-988E-A7506628618C}" srcOrd="0" destOrd="0" parTransId="{0EE62F4C-2900-4418-9E13-D9E93BCBC6BD}" sibTransId="{76F0650C-6E44-470E-AA11-4208B6A0C332}"/>
    <dgm:cxn modelId="{D3A3E111-5C8B-435F-89A8-2BC539A564D4}" type="presParOf" srcId="{C08404D1-BC0D-4716-BC39-103D0F5E8738}" destId="{EBD9EADC-75C4-4C52-A37E-9CFA80DBD41A}" srcOrd="0" destOrd="0" presId="urn:microsoft.com/office/officeart/2018/2/layout/IconVerticalSolidList"/>
    <dgm:cxn modelId="{3A223560-81B5-4BEA-BF14-EA60FBDAA5FA}" type="presParOf" srcId="{EBD9EADC-75C4-4C52-A37E-9CFA80DBD41A}" destId="{318FCEA9-5CE7-47B1-8180-F02E80D33164}" srcOrd="0" destOrd="0" presId="urn:microsoft.com/office/officeart/2018/2/layout/IconVerticalSolidList"/>
    <dgm:cxn modelId="{31071F8F-C198-4E4F-A90C-B2F5CBE5D0EC}" type="presParOf" srcId="{EBD9EADC-75C4-4C52-A37E-9CFA80DBD41A}" destId="{20693A63-98AB-4EC7-87CD-4039B8D6B75F}" srcOrd="1" destOrd="0" presId="urn:microsoft.com/office/officeart/2018/2/layout/IconVerticalSolidList"/>
    <dgm:cxn modelId="{4824E93B-BD7E-4F79-A702-F85DB73EBA29}" type="presParOf" srcId="{EBD9EADC-75C4-4C52-A37E-9CFA80DBD41A}" destId="{E84282BF-934E-481B-A804-55525E14CB1A}" srcOrd="2" destOrd="0" presId="urn:microsoft.com/office/officeart/2018/2/layout/IconVerticalSolidList"/>
    <dgm:cxn modelId="{EFAA1ACF-B672-4B8E-9F7B-2A6EDA86D23C}" type="presParOf" srcId="{EBD9EADC-75C4-4C52-A37E-9CFA80DBD41A}" destId="{D0668B6D-DF7B-42BC-BB1C-8DEB3C6FEED5}" srcOrd="3" destOrd="0" presId="urn:microsoft.com/office/officeart/2018/2/layout/IconVerticalSolidList"/>
    <dgm:cxn modelId="{02A93E18-ADE5-4D67-AE9E-314105692FB9}" type="presParOf" srcId="{C08404D1-BC0D-4716-BC39-103D0F5E8738}" destId="{F99CE9CB-460F-4C2D-9FCE-3617CA51B5F0}" srcOrd="1" destOrd="0" presId="urn:microsoft.com/office/officeart/2018/2/layout/IconVerticalSolidList"/>
    <dgm:cxn modelId="{3A8B42FB-F260-4353-BFEC-5F946808E0C5}" type="presParOf" srcId="{C08404D1-BC0D-4716-BC39-103D0F5E8738}" destId="{5D33C3A2-9052-4E0B-A258-4723AFC89546}" srcOrd="2" destOrd="0" presId="urn:microsoft.com/office/officeart/2018/2/layout/IconVerticalSolidList"/>
    <dgm:cxn modelId="{F71C4ED1-E5C5-40F4-A29E-B2C14775E19A}" type="presParOf" srcId="{5D33C3A2-9052-4E0B-A258-4723AFC89546}" destId="{ADB58960-2F31-41A2-94E2-C8322AF577B6}" srcOrd="0" destOrd="0" presId="urn:microsoft.com/office/officeart/2018/2/layout/IconVerticalSolidList"/>
    <dgm:cxn modelId="{F81D0493-153D-4886-8E95-B2275A12665D}" type="presParOf" srcId="{5D33C3A2-9052-4E0B-A258-4723AFC89546}" destId="{FC3BADE7-CF38-4DDB-9EBE-1D402BCD9632}" srcOrd="1" destOrd="0" presId="urn:microsoft.com/office/officeart/2018/2/layout/IconVerticalSolidList"/>
    <dgm:cxn modelId="{FC8748A4-6F82-46AC-9C58-FF17AA086838}" type="presParOf" srcId="{5D33C3A2-9052-4E0B-A258-4723AFC89546}" destId="{DCA5A703-B300-440D-994F-EFC46F946887}" srcOrd="2" destOrd="0" presId="urn:microsoft.com/office/officeart/2018/2/layout/IconVerticalSolidList"/>
    <dgm:cxn modelId="{13B5AE06-0B78-4BC6-A126-0F44D0A3A989}" type="presParOf" srcId="{5D33C3A2-9052-4E0B-A258-4723AFC89546}" destId="{3C8DD937-180E-4E43-B6B3-7BCAB5A3F258}" srcOrd="3" destOrd="0" presId="urn:microsoft.com/office/officeart/2018/2/layout/IconVerticalSolidList"/>
    <dgm:cxn modelId="{F0DD5C7C-C205-4A79-AA78-859D24E78B97}" type="presParOf" srcId="{C08404D1-BC0D-4716-BC39-103D0F5E8738}" destId="{E45D0E10-BEF6-4B2A-991D-3C200297C7A6}" srcOrd="3" destOrd="0" presId="urn:microsoft.com/office/officeart/2018/2/layout/IconVerticalSolidList"/>
    <dgm:cxn modelId="{68DD49D1-9733-4F42-958E-401CDA3CFDCC}" type="presParOf" srcId="{C08404D1-BC0D-4716-BC39-103D0F5E8738}" destId="{6770D4FD-EC0D-439E-9A64-5B4462F13919}" srcOrd="4" destOrd="0" presId="urn:microsoft.com/office/officeart/2018/2/layout/IconVerticalSolidList"/>
    <dgm:cxn modelId="{33E8E897-11EC-4FF2-BA56-AE33161BF665}" type="presParOf" srcId="{6770D4FD-EC0D-439E-9A64-5B4462F13919}" destId="{144136FA-1AD0-48E8-A517-15527ED71F7F}" srcOrd="0" destOrd="0" presId="urn:microsoft.com/office/officeart/2018/2/layout/IconVerticalSolidList"/>
    <dgm:cxn modelId="{9F531624-E231-4F8B-A12F-8F556F7BB1C9}" type="presParOf" srcId="{6770D4FD-EC0D-439E-9A64-5B4462F13919}" destId="{D6FC8B02-1B2D-4287-AED3-8F342F15EBCE}" srcOrd="1" destOrd="0" presId="urn:microsoft.com/office/officeart/2018/2/layout/IconVerticalSolidList"/>
    <dgm:cxn modelId="{996AF407-4206-4D3C-954E-0D5E8AA96DF0}" type="presParOf" srcId="{6770D4FD-EC0D-439E-9A64-5B4462F13919}" destId="{F9225DBE-D2F2-4CEB-8457-4C9217B0D15C}" srcOrd="2" destOrd="0" presId="urn:microsoft.com/office/officeart/2018/2/layout/IconVerticalSolidList"/>
    <dgm:cxn modelId="{0657ACA8-5336-4967-B40D-D48F310DA31B}" type="presParOf" srcId="{6770D4FD-EC0D-439E-9A64-5B4462F13919}" destId="{B17F7BD3-1FC6-4B65-A7C9-928B9B05B519}" srcOrd="3" destOrd="0" presId="urn:microsoft.com/office/officeart/2018/2/layout/IconVerticalSolidList"/>
    <dgm:cxn modelId="{76DBFDF0-3D5E-473D-9FB7-9869575013BA}" type="presParOf" srcId="{C08404D1-BC0D-4716-BC39-103D0F5E8738}" destId="{5F713FB9-89EE-4710-A198-6DF672A774DF}" srcOrd="5" destOrd="0" presId="urn:microsoft.com/office/officeart/2018/2/layout/IconVerticalSolidList"/>
    <dgm:cxn modelId="{9DCE985E-AF73-4B9B-9246-C8B2013DD9E9}" type="presParOf" srcId="{C08404D1-BC0D-4716-BC39-103D0F5E8738}" destId="{8486A9CC-6185-4487-8045-F4BEFAC340DE}" srcOrd="6" destOrd="0" presId="urn:microsoft.com/office/officeart/2018/2/layout/IconVerticalSolidList"/>
    <dgm:cxn modelId="{4D3F9BB9-8206-4575-A678-776F40AFA9C6}" type="presParOf" srcId="{8486A9CC-6185-4487-8045-F4BEFAC340DE}" destId="{1DE810D4-48CD-4636-9F7F-FDBD2EE6BC31}" srcOrd="0" destOrd="0" presId="urn:microsoft.com/office/officeart/2018/2/layout/IconVerticalSolidList"/>
    <dgm:cxn modelId="{BEF3EEAD-9FDC-4E2D-90A1-CCB70486035E}" type="presParOf" srcId="{8486A9CC-6185-4487-8045-F4BEFAC340DE}" destId="{10CDBFD3-1FCD-4ECB-9A04-7826076C15FC}" srcOrd="1" destOrd="0" presId="urn:microsoft.com/office/officeart/2018/2/layout/IconVerticalSolidList"/>
    <dgm:cxn modelId="{FDA456D9-E570-4FA9-BEBA-4551E07179F7}" type="presParOf" srcId="{8486A9CC-6185-4487-8045-F4BEFAC340DE}" destId="{3E0BD774-2CCC-4780-95C7-E7CD6BE1DBAE}" srcOrd="2" destOrd="0" presId="urn:microsoft.com/office/officeart/2018/2/layout/IconVerticalSolidList"/>
    <dgm:cxn modelId="{55C518D9-0901-4BDE-8881-78CC90EA31E4}" type="presParOf" srcId="{8486A9CC-6185-4487-8045-F4BEFAC340DE}" destId="{CC9B400D-3637-4C25-A5EF-8A27C76B4AA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97C61C-E8F5-417D-A412-604B2F6985B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EB25BD3-2FD8-410B-80ED-A927BC336BF7}">
      <dgm:prSet/>
      <dgm:spPr/>
      <dgm:t>
        <a:bodyPr/>
        <a:lstStyle/>
        <a:p>
          <a:r>
            <a:rPr lang="en-IN"/>
            <a:t>🟥 </a:t>
          </a:r>
          <a:r>
            <a:rPr lang="en-IN" b="1"/>
            <a:t>Module 9 – Sanitation and Hygiene</a:t>
          </a:r>
          <a:br>
            <a:rPr lang="en-IN"/>
          </a:br>
          <a:r>
            <a:rPr lang="en-IN"/>
            <a:t>Ensuring clean washrooms, drainage, and public areas meet NABH norms.</a:t>
          </a:r>
          <a:endParaRPr lang="en-US"/>
        </a:p>
      </dgm:t>
    </dgm:pt>
    <dgm:pt modelId="{4F301781-E985-4F0F-B294-DD8529C9FC9D}" type="parTrans" cxnId="{DBC0958D-7FFA-46D5-9436-22EB37BDE30C}">
      <dgm:prSet/>
      <dgm:spPr/>
      <dgm:t>
        <a:bodyPr/>
        <a:lstStyle/>
        <a:p>
          <a:endParaRPr lang="en-US"/>
        </a:p>
      </dgm:t>
    </dgm:pt>
    <dgm:pt modelId="{F4220EFC-B7B4-4BBD-9F40-D381EC051FE3}" type="sibTrans" cxnId="{DBC0958D-7FFA-46D5-9436-22EB37BDE30C}">
      <dgm:prSet/>
      <dgm:spPr/>
      <dgm:t>
        <a:bodyPr/>
        <a:lstStyle/>
        <a:p>
          <a:endParaRPr lang="en-US"/>
        </a:p>
      </dgm:t>
    </dgm:pt>
    <dgm:pt modelId="{8D67B14A-1DCA-42BF-BAD7-B01DA1B59741}">
      <dgm:prSet/>
      <dgm:spPr/>
      <dgm:t>
        <a:bodyPr/>
        <a:lstStyle/>
        <a:p>
          <a:r>
            <a:rPr lang="en-IN"/>
            <a:t>🟩 </a:t>
          </a:r>
          <a:r>
            <a:rPr lang="en-IN" b="1"/>
            <a:t>Module 10 – Environment Management Plan for Hospitals</a:t>
          </a:r>
          <a:br>
            <a:rPr lang="en-IN"/>
          </a:br>
          <a:r>
            <a:rPr lang="en-IN"/>
            <a:t>Creating eco-friendly operations and reducing facility waste.</a:t>
          </a:r>
          <a:endParaRPr lang="en-US"/>
        </a:p>
      </dgm:t>
    </dgm:pt>
    <dgm:pt modelId="{6CFD3453-5F1F-44E4-840E-159FC86B8D6C}" type="parTrans" cxnId="{D355C8F0-46D4-4D09-8A9B-734C08F3B34C}">
      <dgm:prSet/>
      <dgm:spPr/>
      <dgm:t>
        <a:bodyPr/>
        <a:lstStyle/>
        <a:p>
          <a:endParaRPr lang="en-US"/>
        </a:p>
      </dgm:t>
    </dgm:pt>
    <dgm:pt modelId="{A7DEFF3D-9C38-4CD1-B225-B1E97C422BCF}" type="sibTrans" cxnId="{D355C8F0-46D4-4D09-8A9B-734C08F3B34C}">
      <dgm:prSet/>
      <dgm:spPr/>
      <dgm:t>
        <a:bodyPr/>
        <a:lstStyle/>
        <a:p>
          <a:endParaRPr lang="en-US"/>
        </a:p>
      </dgm:t>
    </dgm:pt>
    <dgm:pt modelId="{2F51363E-CF5B-4562-A13B-9C325B0E6E15}">
      <dgm:prSet/>
      <dgm:spPr/>
      <dgm:t>
        <a:bodyPr/>
        <a:lstStyle/>
        <a:p>
          <a:r>
            <a:rPr lang="en-IN"/>
            <a:t>🟦 </a:t>
          </a:r>
          <a:r>
            <a:rPr lang="en-IN" b="1"/>
            <a:t>Module 11 – Hospital Wastewater Treatment System</a:t>
          </a:r>
          <a:br>
            <a:rPr lang="en-IN"/>
          </a:br>
          <a:r>
            <a:rPr lang="en-IN"/>
            <a:t>Introduction to ETP/STP functioning and monitoring.</a:t>
          </a:r>
          <a:endParaRPr lang="en-US"/>
        </a:p>
      </dgm:t>
    </dgm:pt>
    <dgm:pt modelId="{B6FF022C-5138-456D-840A-73683BB08783}" type="parTrans" cxnId="{51DCB617-BF38-47B8-884E-2BBC09F83901}">
      <dgm:prSet/>
      <dgm:spPr/>
      <dgm:t>
        <a:bodyPr/>
        <a:lstStyle/>
        <a:p>
          <a:endParaRPr lang="en-US"/>
        </a:p>
      </dgm:t>
    </dgm:pt>
    <dgm:pt modelId="{5F05AB1C-C4FA-404E-AA71-733FA2F606F7}" type="sibTrans" cxnId="{51DCB617-BF38-47B8-884E-2BBC09F83901}">
      <dgm:prSet/>
      <dgm:spPr/>
      <dgm:t>
        <a:bodyPr/>
        <a:lstStyle/>
        <a:p>
          <a:endParaRPr lang="en-US"/>
        </a:p>
      </dgm:t>
    </dgm:pt>
    <dgm:pt modelId="{7B43D657-74C8-4119-A206-1627B8C88407}">
      <dgm:prSet/>
      <dgm:spPr/>
      <dgm:t>
        <a:bodyPr/>
        <a:lstStyle/>
        <a:p>
          <a:r>
            <a:rPr lang="en-IN"/>
            <a:t>🟧 </a:t>
          </a:r>
          <a:r>
            <a:rPr lang="en-IN" b="1"/>
            <a:t>Module 12 – Hospital Sewage Treatment System</a:t>
          </a:r>
          <a:br>
            <a:rPr lang="en-IN"/>
          </a:br>
          <a:r>
            <a:rPr lang="en-IN"/>
            <a:t>Maintenance of hospital STPs and compliance with local pollution control boards.</a:t>
          </a:r>
          <a:endParaRPr lang="en-US"/>
        </a:p>
      </dgm:t>
    </dgm:pt>
    <dgm:pt modelId="{941D47E2-2800-49DF-81BB-E8BCFCC29792}" type="parTrans" cxnId="{3CF9EA33-7F00-42CA-AD08-DB87E842EE86}">
      <dgm:prSet/>
      <dgm:spPr/>
      <dgm:t>
        <a:bodyPr/>
        <a:lstStyle/>
        <a:p>
          <a:endParaRPr lang="en-US"/>
        </a:p>
      </dgm:t>
    </dgm:pt>
    <dgm:pt modelId="{0E29968A-528F-4933-9FAC-0A18F4B53A54}" type="sibTrans" cxnId="{3CF9EA33-7F00-42CA-AD08-DB87E842EE86}">
      <dgm:prSet/>
      <dgm:spPr/>
      <dgm:t>
        <a:bodyPr/>
        <a:lstStyle/>
        <a:p>
          <a:endParaRPr lang="en-US"/>
        </a:p>
      </dgm:t>
    </dgm:pt>
    <dgm:pt modelId="{55E61CBD-2260-40F7-91CF-257EC0916432}" type="pres">
      <dgm:prSet presAssocID="{4697C61C-E8F5-417D-A412-604B2F6985B5}" presName="root" presStyleCnt="0">
        <dgm:presLayoutVars>
          <dgm:dir/>
          <dgm:resizeHandles val="exact"/>
        </dgm:presLayoutVars>
      </dgm:prSet>
      <dgm:spPr/>
    </dgm:pt>
    <dgm:pt modelId="{941BD094-4780-42B3-9FE2-97C2B54A5D2D}" type="pres">
      <dgm:prSet presAssocID="{8EB25BD3-2FD8-410B-80ED-A927BC336BF7}" presName="compNode" presStyleCnt="0"/>
      <dgm:spPr/>
    </dgm:pt>
    <dgm:pt modelId="{17C884C3-9A31-4DE7-B6CC-BDB4F3EC8FC1}" type="pres">
      <dgm:prSet presAssocID="{8EB25BD3-2FD8-410B-80ED-A927BC336BF7}" presName="bgRect" presStyleLbl="bgShp" presStyleIdx="0" presStyleCnt="4"/>
      <dgm:spPr/>
    </dgm:pt>
    <dgm:pt modelId="{22F3C9FD-DEF8-4D9C-BE5B-1FA647D93972}" type="pres">
      <dgm:prSet presAssocID="{8EB25BD3-2FD8-410B-80ED-A927BC336BF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nk"/>
        </a:ext>
      </dgm:extLst>
    </dgm:pt>
    <dgm:pt modelId="{92920327-58A0-4DDA-9E75-D39B98D5C9EC}" type="pres">
      <dgm:prSet presAssocID="{8EB25BD3-2FD8-410B-80ED-A927BC336BF7}" presName="spaceRect" presStyleCnt="0"/>
      <dgm:spPr/>
    </dgm:pt>
    <dgm:pt modelId="{CE244A61-19BF-487A-BD72-AF573BA9B3C8}" type="pres">
      <dgm:prSet presAssocID="{8EB25BD3-2FD8-410B-80ED-A927BC336BF7}" presName="parTx" presStyleLbl="revTx" presStyleIdx="0" presStyleCnt="4">
        <dgm:presLayoutVars>
          <dgm:chMax val="0"/>
          <dgm:chPref val="0"/>
        </dgm:presLayoutVars>
      </dgm:prSet>
      <dgm:spPr/>
    </dgm:pt>
    <dgm:pt modelId="{4E6669E0-D8C6-46C9-ACAC-0C06516FDF8B}" type="pres">
      <dgm:prSet presAssocID="{F4220EFC-B7B4-4BBD-9F40-D381EC051FE3}" presName="sibTrans" presStyleCnt="0"/>
      <dgm:spPr/>
    </dgm:pt>
    <dgm:pt modelId="{1B2B21B8-07CE-4BF8-964E-BCAD195C8921}" type="pres">
      <dgm:prSet presAssocID="{8D67B14A-1DCA-42BF-BAD7-B01DA1B59741}" presName="compNode" presStyleCnt="0"/>
      <dgm:spPr/>
    </dgm:pt>
    <dgm:pt modelId="{FC6E4FC2-4B31-4A41-B311-B1638990542B}" type="pres">
      <dgm:prSet presAssocID="{8D67B14A-1DCA-42BF-BAD7-B01DA1B59741}" presName="bgRect" presStyleLbl="bgShp" presStyleIdx="1" presStyleCnt="4"/>
      <dgm:spPr/>
    </dgm:pt>
    <dgm:pt modelId="{91F5FB57-503D-4999-9EDD-D5D969292570}" type="pres">
      <dgm:prSet presAssocID="{8D67B14A-1DCA-42BF-BAD7-B01DA1B5974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stainability"/>
        </a:ext>
      </dgm:extLst>
    </dgm:pt>
    <dgm:pt modelId="{B0D7BDF0-3ACF-4057-AEE7-BF0EA2E128D7}" type="pres">
      <dgm:prSet presAssocID="{8D67B14A-1DCA-42BF-BAD7-B01DA1B59741}" presName="spaceRect" presStyleCnt="0"/>
      <dgm:spPr/>
    </dgm:pt>
    <dgm:pt modelId="{D716421C-50A3-482E-BD7C-447E6BF7BDA9}" type="pres">
      <dgm:prSet presAssocID="{8D67B14A-1DCA-42BF-BAD7-B01DA1B59741}" presName="parTx" presStyleLbl="revTx" presStyleIdx="1" presStyleCnt="4">
        <dgm:presLayoutVars>
          <dgm:chMax val="0"/>
          <dgm:chPref val="0"/>
        </dgm:presLayoutVars>
      </dgm:prSet>
      <dgm:spPr/>
    </dgm:pt>
    <dgm:pt modelId="{5A14BE3E-500A-4591-824C-622CD5815BEC}" type="pres">
      <dgm:prSet presAssocID="{A7DEFF3D-9C38-4CD1-B225-B1E97C422BCF}" presName="sibTrans" presStyleCnt="0"/>
      <dgm:spPr/>
    </dgm:pt>
    <dgm:pt modelId="{C039F43A-B66C-42EA-A28C-92D74099CF90}" type="pres">
      <dgm:prSet presAssocID="{2F51363E-CF5B-4562-A13B-9C325B0E6E15}" presName="compNode" presStyleCnt="0"/>
      <dgm:spPr/>
    </dgm:pt>
    <dgm:pt modelId="{2044059C-753C-4684-B805-C920E3E2EA97}" type="pres">
      <dgm:prSet presAssocID="{2F51363E-CF5B-4562-A13B-9C325B0E6E15}" presName="bgRect" presStyleLbl="bgShp" presStyleIdx="2" presStyleCnt="4"/>
      <dgm:spPr/>
    </dgm:pt>
    <dgm:pt modelId="{54B05D5A-A300-468C-AB8B-38A8D1EA4889}" type="pres">
      <dgm:prSet presAssocID="{2F51363E-CF5B-4562-A13B-9C325B0E6E1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61721848-6D4C-429C-BA9B-76F632687E41}" type="pres">
      <dgm:prSet presAssocID="{2F51363E-CF5B-4562-A13B-9C325B0E6E15}" presName="spaceRect" presStyleCnt="0"/>
      <dgm:spPr/>
    </dgm:pt>
    <dgm:pt modelId="{AF9A40DF-E01C-4C54-9A6B-46011FDBD64E}" type="pres">
      <dgm:prSet presAssocID="{2F51363E-CF5B-4562-A13B-9C325B0E6E15}" presName="parTx" presStyleLbl="revTx" presStyleIdx="2" presStyleCnt="4">
        <dgm:presLayoutVars>
          <dgm:chMax val="0"/>
          <dgm:chPref val="0"/>
        </dgm:presLayoutVars>
      </dgm:prSet>
      <dgm:spPr/>
    </dgm:pt>
    <dgm:pt modelId="{2E73D3CD-DC83-40E0-B381-75A21508731C}" type="pres">
      <dgm:prSet presAssocID="{5F05AB1C-C4FA-404E-AA71-733FA2F606F7}" presName="sibTrans" presStyleCnt="0"/>
      <dgm:spPr/>
    </dgm:pt>
    <dgm:pt modelId="{6757F694-3479-4551-A795-95A5570AE73C}" type="pres">
      <dgm:prSet presAssocID="{7B43D657-74C8-4119-A206-1627B8C88407}" presName="compNode" presStyleCnt="0"/>
      <dgm:spPr/>
    </dgm:pt>
    <dgm:pt modelId="{B5D346E4-50EA-4282-B2C9-393AAC0D844F}" type="pres">
      <dgm:prSet presAssocID="{7B43D657-74C8-4119-A206-1627B8C88407}" presName="bgRect" presStyleLbl="bgShp" presStyleIdx="3" presStyleCnt="4"/>
      <dgm:spPr/>
    </dgm:pt>
    <dgm:pt modelId="{74D6A926-0A7A-452E-B7AE-3048AE2F2983}" type="pres">
      <dgm:prSet presAssocID="{7B43D657-74C8-4119-A206-1627B8C8840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mmable"/>
        </a:ext>
      </dgm:extLst>
    </dgm:pt>
    <dgm:pt modelId="{344AF969-BD4C-4B7D-9336-012172E3C125}" type="pres">
      <dgm:prSet presAssocID="{7B43D657-74C8-4119-A206-1627B8C88407}" presName="spaceRect" presStyleCnt="0"/>
      <dgm:spPr/>
    </dgm:pt>
    <dgm:pt modelId="{ED28B3FF-A456-41C5-A360-F785898D7757}" type="pres">
      <dgm:prSet presAssocID="{7B43D657-74C8-4119-A206-1627B8C8840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1DCB617-BF38-47B8-884E-2BBC09F83901}" srcId="{4697C61C-E8F5-417D-A412-604B2F6985B5}" destId="{2F51363E-CF5B-4562-A13B-9C325B0E6E15}" srcOrd="2" destOrd="0" parTransId="{B6FF022C-5138-456D-840A-73683BB08783}" sibTransId="{5F05AB1C-C4FA-404E-AA71-733FA2F606F7}"/>
    <dgm:cxn modelId="{3CF9EA33-7F00-42CA-AD08-DB87E842EE86}" srcId="{4697C61C-E8F5-417D-A412-604B2F6985B5}" destId="{7B43D657-74C8-4119-A206-1627B8C88407}" srcOrd="3" destOrd="0" parTransId="{941D47E2-2800-49DF-81BB-E8BCFCC29792}" sibTransId="{0E29968A-528F-4933-9FAC-0A18F4B53A54}"/>
    <dgm:cxn modelId="{7A08D148-BEDE-46AF-B8DA-B028184A3C89}" type="presOf" srcId="{4697C61C-E8F5-417D-A412-604B2F6985B5}" destId="{55E61CBD-2260-40F7-91CF-257EC0916432}" srcOrd="0" destOrd="0" presId="urn:microsoft.com/office/officeart/2018/2/layout/IconVerticalSolidList"/>
    <dgm:cxn modelId="{04BBED4E-4474-427A-8581-706EE67DEEDB}" type="presOf" srcId="{8D67B14A-1DCA-42BF-BAD7-B01DA1B59741}" destId="{D716421C-50A3-482E-BD7C-447E6BF7BDA9}" srcOrd="0" destOrd="0" presId="urn:microsoft.com/office/officeart/2018/2/layout/IconVerticalSolidList"/>
    <dgm:cxn modelId="{B88A8E88-D2BF-4971-ACDA-7D509D5F0CBF}" type="presOf" srcId="{2F51363E-CF5B-4562-A13B-9C325B0E6E15}" destId="{AF9A40DF-E01C-4C54-9A6B-46011FDBD64E}" srcOrd="0" destOrd="0" presId="urn:microsoft.com/office/officeart/2018/2/layout/IconVerticalSolidList"/>
    <dgm:cxn modelId="{DBC0958D-7FFA-46D5-9436-22EB37BDE30C}" srcId="{4697C61C-E8F5-417D-A412-604B2F6985B5}" destId="{8EB25BD3-2FD8-410B-80ED-A927BC336BF7}" srcOrd="0" destOrd="0" parTransId="{4F301781-E985-4F0F-B294-DD8529C9FC9D}" sibTransId="{F4220EFC-B7B4-4BBD-9F40-D381EC051FE3}"/>
    <dgm:cxn modelId="{1B5C6EC2-A2D4-4620-A7FF-C6DA14372CFB}" type="presOf" srcId="{7B43D657-74C8-4119-A206-1627B8C88407}" destId="{ED28B3FF-A456-41C5-A360-F785898D7757}" srcOrd="0" destOrd="0" presId="urn:microsoft.com/office/officeart/2018/2/layout/IconVerticalSolidList"/>
    <dgm:cxn modelId="{8D2674EE-5CAC-442C-ACA0-EBAF327DD0E9}" type="presOf" srcId="{8EB25BD3-2FD8-410B-80ED-A927BC336BF7}" destId="{CE244A61-19BF-487A-BD72-AF573BA9B3C8}" srcOrd="0" destOrd="0" presId="urn:microsoft.com/office/officeart/2018/2/layout/IconVerticalSolidList"/>
    <dgm:cxn modelId="{D355C8F0-46D4-4D09-8A9B-734C08F3B34C}" srcId="{4697C61C-E8F5-417D-A412-604B2F6985B5}" destId="{8D67B14A-1DCA-42BF-BAD7-B01DA1B59741}" srcOrd="1" destOrd="0" parTransId="{6CFD3453-5F1F-44E4-840E-159FC86B8D6C}" sibTransId="{A7DEFF3D-9C38-4CD1-B225-B1E97C422BCF}"/>
    <dgm:cxn modelId="{CF457661-DF8F-4159-9A93-999035A2DC9A}" type="presParOf" srcId="{55E61CBD-2260-40F7-91CF-257EC0916432}" destId="{941BD094-4780-42B3-9FE2-97C2B54A5D2D}" srcOrd="0" destOrd="0" presId="urn:microsoft.com/office/officeart/2018/2/layout/IconVerticalSolidList"/>
    <dgm:cxn modelId="{811D2F3F-7765-419C-95B3-617D8A87669C}" type="presParOf" srcId="{941BD094-4780-42B3-9FE2-97C2B54A5D2D}" destId="{17C884C3-9A31-4DE7-B6CC-BDB4F3EC8FC1}" srcOrd="0" destOrd="0" presId="urn:microsoft.com/office/officeart/2018/2/layout/IconVerticalSolidList"/>
    <dgm:cxn modelId="{7134F476-51F2-4825-93E9-E4BD9D2C947B}" type="presParOf" srcId="{941BD094-4780-42B3-9FE2-97C2B54A5D2D}" destId="{22F3C9FD-DEF8-4D9C-BE5B-1FA647D93972}" srcOrd="1" destOrd="0" presId="urn:microsoft.com/office/officeart/2018/2/layout/IconVerticalSolidList"/>
    <dgm:cxn modelId="{F034824D-DA64-42ED-BA95-9DF4AE5561C0}" type="presParOf" srcId="{941BD094-4780-42B3-9FE2-97C2B54A5D2D}" destId="{92920327-58A0-4DDA-9E75-D39B98D5C9EC}" srcOrd="2" destOrd="0" presId="urn:microsoft.com/office/officeart/2018/2/layout/IconVerticalSolidList"/>
    <dgm:cxn modelId="{5B3034B2-A300-4139-B908-742A759D8DBC}" type="presParOf" srcId="{941BD094-4780-42B3-9FE2-97C2B54A5D2D}" destId="{CE244A61-19BF-487A-BD72-AF573BA9B3C8}" srcOrd="3" destOrd="0" presId="urn:microsoft.com/office/officeart/2018/2/layout/IconVerticalSolidList"/>
    <dgm:cxn modelId="{0B2C4F9F-3C57-4949-8A3F-440D1108641F}" type="presParOf" srcId="{55E61CBD-2260-40F7-91CF-257EC0916432}" destId="{4E6669E0-D8C6-46C9-ACAC-0C06516FDF8B}" srcOrd="1" destOrd="0" presId="urn:microsoft.com/office/officeart/2018/2/layout/IconVerticalSolidList"/>
    <dgm:cxn modelId="{0E4D5A33-3C4A-48A0-B7DF-17C916D362EB}" type="presParOf" srcId="{55E61CBD-2260-40F7-91CF-257EC0916432}" destId="{1B2B21B8-07CE-4BF8-964E-BCAD195C8921}" srcOrd="2" destOrd="0" presId="urn:microsoft.com/office/officeart/2018/2/layout/IconVerticalSolidList"/>
    <dgm:cxn modelId="{178E271A-AE9C-4404-A176-12120D2AF2BC}" type="presParOf" srcId="{1B2B21B8-07CE-4BF8-964E-BCAD195C8921}" destId="{FC6E4FC2-4B31-4A41-B311-B1638990542B}" srcOrd="0" destOrd="0" presId="urn:microsoft.com/office/officeart/2018/2/layout/IconVerticalSolidList"/>
    <dgm:cxn modelId="{03B197F0-FA30-43C2-A903-F046E7CF62AB}" type="presParOf" srcId="{1B2B21B8-07CE-4BF8-964E-BCAD195C8921}" destId="{91F5FB57-503D-4999-9EDD-D5D969292570}" srcOrd="1" destOrd="0" presId="urn:microsoft.com/office/officeart/2018/2/layout/IconVerticalSolidList"/>
    <dgm:cxn modelId="{1B881DB8-05D6-453B-A39A-D1C1E65F812D}" type="presParOf" srcId="{1B2B21B8-07CE-4BF8-964E-BCAD195C8921}" destId="{B0D7BDF0-3ACF-4057-AEE7-BF0EA2E128D7}" srcOrd="2" destOrd="0" presId="urn:microsoft.com/office/officeart/2018/2/layout/IconVerticalSolidList"/>
    <dgm:cxn modelId="{C7D0E1B0-957D-410C-A6CC-5E0102034FFA}" type="presParOf" srcId="{1B2B21B8-07CE-4BF8-964E-BCAD195C8921}" destId="{D716421C-50A3-482E-BD7C-447E6BF7BDA9}" srcOrd="3" destOrd="0" presId="urn:microsoft.com/office/officeart/2018/2/layout/IconVerticalSolidList"/>
    <dgm:cxn modelId="{F8E4D537-6C90-449E-9830-3455AF625CAA}" type="presParOf" srcId="{55E61CBD-2260-40F7-91CF-257EC0916432}" destId="{5A14BE3E-500A-4591-824C-622CD5815BEC}" srcOrd="3" destOrd="0" presId="urn:microsoft.com/office/officeart/2018/2/layout/IconVerticalSolidList"/>
    <dgm:cxn modelId="{EA0ED25E-F0D2-4E3A-8138-72F99125CB76}" type="presParOf" srcId="{55E61CBD-2260-40F7-91CF-257EC0916432}" destId="{C039F43A-B66C-42EA-A28C-92D74099CF90}" srcOrd="4" destOrd="0" presId="urn:microsoft.com/office/officeart/2018/2/layout/IconVerticalSolidList"/>
    <dgm:cxn modelId="{87282676-1116-437F-A631-6BF57DE949E4}" type="presParOf" srcId="{C039F43A-B66C-42EA-A28C-92D74099CF90}" destId="{2044059C-753C-4684-B805-C920E3E2EA97}" srcOrd="0" destOrd="0" presId="urn:microsoft.com/office/officeart/2018/2/layout/IconVerticalSolidList"/>
    <dgm:cxn modelId="{1ED2E474-FF56-48E4-8DF7-0F960B549432}" type="presParOf" srcId="{C039F43A-B66C-42EA-A28C-92D74099CF90}" destId="{54B05D5A-A300-468C-AB8B-38A8D1EA4889}" srcOrd="1" destOrd="0" presId="urn:microsoft.com/office/officeart/2018/2/layout/IconVerticalSolidList"/>
    <dgm:cxn modelId="{64EBC750-37FA-4470-B96B-64FCFEC95BE0}" type="presParOf" srcId="{C039F43A-B66C-42EA-A28C-92D74099CF90}" destId="{61721848-6D4C-429C-BA9B-76F632687E41}" srcOrd="2" destOrd="0" presId="urn:microsoft.com/office/officeart/2018/2/layout/IconVerticalSolidList"/>
    <dgm:cxn modelId="{412C8C5D-D6F4-4765-A8A1-9C34C92D75C2}" type="presParOf" srcId="{C039F43A-B66C-42EA-A28C-92D74099CF90}" destId="{AF9A40DF-E01C-4C54-9A6B-46011FDBD64E}" srcOrd="3" destOrd="0" presId="urn:microsoft.com/office/officeart/2018/2/layout/IconVerticalSolidList"/>
    <dgm:cxn modelId="{A425B160-6764-46C5-A6FB-CAB8B8BCF9F0}" type="presParOf" srcId="{55E61CBD-2260-40F7-91CF-257EC0916432}" destId="{2E73D3CD-DC83-40E0-B381-75A21508731C}" srcOrd="5" destOrd="0" presId="urn:microsoft.com/office/officeart/2018/2/layout/IconVerticalSolidList"/>
    <dgm:cxn modelId="{5D277A40-A6D8-4C52-B54E-E5F130724608}" type="presParOf" srcId="{55E61CBD-2260-40F7-91CF-257EC0916432}" destId="{6757F694-3479-4551-A795-95A5570AE73C}" srcOrd="6" destOrd="0" presId="urn:microsoft.com/office/officeart/2018/2/layout/IconVerticalSolidList"/>
    <dgm:cxn modelId="{9691E544-8666-48C3-8F3F-54064D094597}" type="presParOf" srcId="{6757F694-3479-4551-A795-95A5570AE73C}" destId="{B5D346E4-50EA-4282-B2C9-393AAC0D844F}" srcOrd="0" destOrd="0" presId="urn:microsoft.com/office/officeart/2018/2/layout/IconVerticalSolidList"/>
    <dgm:cxn modelId="{FB08B388-0467-4128-BC33-96EF1ED9D24A}" type="presParOf" srcId="{6757F694-3479-4551-A795-95A5570AE73C}" destId="{74D6A926-0A7A-452E-B7AE-3048AE2F2983}" srcOrd="1" destOrd="0" presId="urn:microsoft.com/office/officeart/2018/2/layout/IconVerticalSolidList"/>
    <dgm:cxn modelId="{8096BECD-4774-4438-8611-AB488806AC9F}" type="presParOf" srcId="{6757F694-3479-4551-A795-95A5570AE73C}" destId="{344AF969-BD4C-4B7D-9336-012172E3C125}" srcOrd="2" destOrd="0" presId="urn:microsoft.com/office/officeart/2018/2/layout/IconVerticalSolidList"/>
    <dgm:cxn modelId="{9A401DC6-080B-4A5D-8A30-71E617900547}" type="presParOf" srcId="{6757F694-3479-4551-A795-95A5570AE73C}" destId="{ED28B3FF-A456-41C5-A360-F785898D775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BC02C5-15A6-4B75-AEDB-5F679878658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D9F53D-C37D-4B44-A6F6-044C67D26AF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🌍 Ideal for facility managers, operations staff &amp; housekeeping supervisors</a:t>
          </a:r>
        </a:p>
      </dgm:t>
    </dgm:pt>
    <dgm:pt modelId="{BC288FA7-05C8-4067-886A-425F83E1DA6C}" type="parTrans" cxnId="{40AE3966-325D-4F87-8A92-6D1D4B2C8724}">
      <dgm:prSet/>
      <dgm:spPr/>
      <dgm:t>
        <a:bodyPr/>
        <a:lstStyle/>
        <a:p>
          <a:endParaRPr lang="en-US"/>
        </a:p>
      </dgm:t>
    </dgm:pt>
    <dgm:pt modelId="{2E992A08-0389-4D66-AE33-1A51F049DC4B}" type="sibTrans" cxnId="{40AE3966-325D-4F87-8A92-6D1D4B2C8724}">
      <dgm:prSet/>
      <dgm:spPr/>
      <dgm:t>
        <a:bodyPr/>
        <a:lstStyle/>
        <a:p>
          <a:endParaRPr lang="en-US"/>
        </a:p>
      </dgm:t>
    </dgm:pt>
    <dgm:pt modelId="{3EBB2B1D-608D-47AD-AA3E-22AFD7FAAF8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📧 </a:t>
          </a:r>
          <a:r>
            <a:rPr lang="en-US" b="1"/>
            <a:t>Contact:</a:t>
          </a:r>
          <a:r>
            <a:rPr lang="en-US"/>
            <a:t> qtopglobalservices@gmail.com</a:t>
          </a:r>
          <a:br>
            <a:rPr lang="en-US"/>
          </a:br>
          <a:r>
            <a:rPr lang="en-US"/>
            <a:t>🌐 </a:t>
          </a:r>
          <a:r>
            <a:rPr lang="en-US" b="1"/>
            <a:t>To avail the course, visit: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www.qtopglobal.com</a:t>
          </a:r>
          <a:endParaRPr lang="en-US"/>
        </a:p>
      </dgm:t>
    </dgm:pt>
    <dgm:pt modelId="{FEF2A182-B711-4B56-BB71-B9B8C4354C4F}" type="parTrans" cxnId="{3EB61FCA-4B03-48D1-BF8C-A41E00EB4F54}">
      <dgm:prSet/>
      <dgm:spPr/>
      <dgm:t>
        <a:bodyPr/>
        <a:lstStyle/>
        <a:p>
          <a:endParaRPr lang="en-US"/>
        </a:p>
      </dgm:t>
    </dgm:pt>
    <dgm:pt modelId="{D287E2FC-2D3B-4876-A5AC-57099438232C}" type="sibTrans" cxnId="{3EB61FCA-4B03-48D1-BF8C-A41E00EB4F54}">
      <dgm:prSet/>
      <dgm:spPr/>
      <dgm:t>
        <a:bodyPr/>
        <a:lstStyle/>
        <a:p>
          <a:endParaRPr lang="en-US"/>
        </a:p>
      </dgm:t>
    </dgm:pt>
    <dgm:pt modelId="{AA6B8CD0-CBEF-47C2-9FC4-F568CBB9C550}" type="pres">
      <dgm:prSet presAssocID="{76BC02C5-15A6-4B75-AEDB-5F6798786584}" presName="root" presStyleCnt="0">
        <dgm:presLayoutVars>
          <dgm:dir/>
          <dgm:resizeHandles val="exact"/>
        </dgm:presLayoutVars>
      </dgm:prSet>
      <dgm:spPr/>
    </dgm:pt>
    <dgm:pt modelId="{C5715DDC-E178-43B0-B99C-C75F6A5CAC1D}" type="pres">
      <dgm:prSet presAssocID="{0CD9F53D-C37D-4B44-A6F6-044C67D26AF5}" presName="compNode" presStyleCnt="0"/>
      <dgm:spPr/>
    </dgm:pt>
    <dgm:pt modelId="{E55FC663-1F50-4C57-A25E-6FF5BCFAF45B}" type="pres">
      <dgm:prSet presAssocID="{0CD9F53D-C37D-4B44-A6F6-044C67D26AF5}" presName="bgRect" presStyleLbl="bgShp" presStyleIdx="0" presStyleCnt="2"/>
      <dgm:spPr/>
    </dgm:pt>
    <dgm:pt modelId="{AF82DA90-92E0-44CC-B561-A9A16F3714EA}" type="pres">
      <dgm:prSet presAssocID="{0CD9F53D-C37D-4B44-A6F6-044C67D26AF5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E1C44239-36D9-49F0-9ED1-5BC94880C3DA}" type="pres">
      <dgm:prSet presAssocID="{0CD9F53D-C37D-4B44-A6F6-044C67D26AF5}" presName="spaceRect" presStyleCnt="0"/>
      <dgm:spPr/>
    </dgm:pt>
    <dgm:pt modelId="{DF39E9AA-3BE7-4F92-B217-1A2415624D8E}" type="pres">
      <dgm:prSet presAssocID="{0CD9F53D-C37D-4B44-A6F6-044C67D26AF5}" presName="parTx" presStyleLbl="revTx" presStyleIdx="0" presStyleCnt="2">
        <dgm:presLayoutVars>
          <dgm:chMax val="0"/>
          <dgm:chPref val="0"/>
        </dgm:presLayoutVars>
      </dgm:prSet>
      <dgm:spPr/>
    </dgm:pt>
    <dgm:pt modelId="{85380872-BB20-4682-9B31-864C350135BC}" type="pres">
      <dgm:prSet presAssocID="{2E992A08-0389-4D66-AE33-1A51F049DC4B}" presName="sibTrans" presStyleCnt="0"/>
      <dgm:spPr/>
    </dgm:pt>
    <dgm:pt modelId="{23400A3F-2341-4344-9CB5-D2AF2859EDB2}" type="pres">
      <dgm:prSet presAssocID="{3EBB2B1D-608D-47AD-AA3E-22AFD7FAAF89}" presName="compNode" presStyleCnt="0"/>
      <dgm:spPr/>
    </dgm:pt>
    <dgm:pt modelId="{D5DE988E-DF21-4081-A5AB-088A7BA19291}" type="pres">
      <dgm:prSet presAssocID="{3EBB2B1D-608D-47AD-AA3E-22AFD7FAAF89}" presName="bgRect" presStyleLbl="bgShp" presStyleIdx="1" presStyleCnt="2"/>
      <dgm:spPr/>
    </dgm:pt>
    <dgm:pt modelId="{ED346AEA-D3F9-4137-B668-8CEF8A802F8B}" type="pres">
      <dgm:prSet presAssocID="{3EBB2B1D-608D-47AD-AA3E-22AFD7FAAF89}" presName="iconRect" presStyleLbl="node1" presStyleIdx="1" presStyleCnt="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C5652E58-411E-4405-A95A-CA6CCB8ADB87}" type="pres">
      <dgm:prSet presAssocID="{3EBB2B1D-608D-47AD-AA3E-22AFD7FAAF89}" presName="spaceRect" presStyleCnt="0"/>
      <dgm:spPr/>
    </dgm:pt>
    <dgm:pt modelId="{53E7AE89-1D7B-4375-B485-D85A6ED1D552}" type="pres">
      <dgm:prSet presAssocID="{3EBB2B1D-608D-47AD-AA3E-22AFD7FAAF8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40AE3966-325D-4F87-8A92-6D1D4B2C8724}" srcId="{76BC02C5-15A6-4B75-AEDB-5F6798786584}" destId="{0CD9F53D-C37D-4B44-A6F6-044C67D26AF5}" srcOrd="0" destOrd="0" parTransId="{BC288FA7-05C8-4067-886A-425F83E1DA6C}" sibTransId="{2E992A08-0389-4D66-AE33-1A51F049DC4B}"/>
    <dgm:cxn modelId="{30596848-0D59-4474-B975-E4F539031CEA}" type="presOf" srcId="{3EBB2B1D-608D-47AD-AA3E-22AFD7FAAF89}" destId="{53E7AE89-1D7B-4375-B485-D85A6ED1D552}" srcOrd="0" destOrd="0" presId="urn:microsoft.com/office/officeart/2018/2/layout/IconVerticalSolidList"/>
    <dgm:cxn modelId="{FA93E27A-7543-4529-842B-D889CA3E498D}" type="presOf" srcId="{0CD9F53D-C37D-4B44-A6F6-044C67D26AF5}" destId="{DF39E9AA-3BE7-4F92-B217-1A2415624D8E}" srcOrd="0" destOrd="0" presId="urn:microsoft.com/office/officeart/2018/2/layout/IconVerticalSolidList"/>
    <dgm:cxn modelId="{615CDCB9-3E07-48E0-9991-228DD34C4FAD}" type="presOf" srcId="{76BC02C5-15A6-4B75-AEDB-5F6798786584}" destId="{AA6B8CD0-CBEF-47C2-9FC4-F568CBB9C550}" srcOrd="0" destOrd="0" presId="urn:microsoft.com/office/officeart/2018/2/layout/IconVerticalSolidList"/>
    <dgm:cxn modelId="{3EB61FCA-4B03-48D1-BF8C-A41E00EB4F54}" srcId="{76BC02C5-15A6-4B75-AEDB-5F6798786584}" destId="{3EBB2B1D-608D-47AD-AA3E-22AFD7FAAF89}" srcOrd="1" destOrd="0" parTransId="{FEF2A182-B711-4B56-BB71-B9B8C4354C4F}" sibTransId="{D287E2FC-2D3B-4876-A5AC-57099438232C}"/>
    <dgm:cxn modelId="{983F5023-DEFD-445E-860C-7819393A9C62}" type="presParOf" srcId="{AA6B8CD0-CBEF-47C2-9FC4-F568CBB9C550}" destId="{C5715DDC-E178-43B0-B99C-C75F6A5CAC1D}" srcOrd="0" destOrd="0" presId="urn:microsoft.com/office/officeart/2018/2/layout/IconVerticalSolidList"/>
    <dgm:cxn modelId="{79C92AA3-B0EF-40C5-A1FF-5EC1934CC3C4}" type="presParOf" srcId="{C5715DDC-E178-43B0-B99C-C75F6A5CAC1D}" destId="{E55FC663-1F50-4C57-A25E-6FF5BCFAF45B}" srcOrd="0" destOrd="0" presId="urn:microsoft.com/office/officeart/2018/2/layout/IconVerticalSolidList"/>
    <dgm:cxn modelId="{1C706AAF-7361-427A-8889-EF10613A6BC9}" type="presParOf" srcId="{C5715DDC-E178-43B0-B99C-C75F6A5CAC1D}" destId="{AF82DA90-92E0-44CC-B561-A9A16F3714EA}" srcOrd="1" destOrd="0" presId="urn:microsoft.com/office/officeart/2018/2/layout/IconVerticalSolidList"/>
    <dgm:cxn modelId="{1F6D4F83-C094-4CD4-A9DF-43177D9943B7}" type="presParOf" srcId="{C5715DDC-E178-43B0-B99C-C75F6A5CAC1D}" destId="{E1C44239-36D9-49F0-9ED1-5BC94880C3DA}" srcOrd="2" destOrd="0" presId="urn:microsoft.com/office/officeart/2018/2/layout/IconVerticalSolidList"/>
    <dgm:cxn modelId="{1C969187-F231-4F66-979C-C923E1DDB01A}" type="presParOf" srcId="{C5715DDC-E178-43B0-B99C-C75F6A5CAC1D}" destId="{DF39E9AA-3BE7-4F92-B217-1A2415624D8E}" srcOrd="3" destOrd="0" presId="urn:microsoft.com/office/officeart/2018/2/layout/IconVerticalSolidList"/>
    <dgm:cxn modelId="{928FD621-09CE-449E-B3F0-7B9D2C59FB37}" type="presParOf" srcId="{AA6B8CD0-CBEF-47C2-9FC4-F568CBB9C550}" destId="{85380872-BB20-4682-9B31-864C350135BC}" srcOrd="1" destOrd="0" presId="urn:microsoft.com/office/officeart/2018/2/layout/IconVerticalSolidList"/>
    <dgm:cxn modelId="{B71AB35F-D8B1-49B6-87E9-79A89B6726AE}" type="presParOf" srcId="{AA6B8CD0-CBEF-47C2-9FC4-F568CBB9C550}" destId="{23400A3F-2341-4344-9CB5-D2AF2859EDB2}" srcOrd="2" destOrd="0" presId="urn:microsoft.com/office/officeart/2018/2/layout/IconVerticalSolidList"/>
    <dgm:cxn modelId="{B6161A0A-6BCE-415F-902E-94C87A1BC402}" type="presParOf" srcId="{23400A3F-2341-4344-9CB5-D2AF2859EDB2}" destId="{D5DE988E-DF21-4081-A5AB-088A7BA19291}" srcOrd="0" destOrd="0" presId="urn:microsoft.com/office/officeart/2018/2/layout/IconVerticalSolidList"/>
    <dgm:cxn modelId="{2D1E063F-D308-418F-BB91-8CD9A968F0F7}" type="presParOf" srcId="{23400A3F-2341-4344-9CB5-D2AF2859EDB2}" destId="{ED346AEA-D3F9-4137-B668-8CEF8A802F8B}" srcOrd="1" destOrd="0" presId="urn:microsoft.com/office/officeart/2018/2/layout/IconVerticalSolidList"/>
    <dgm:cxn modelId="{554E9F99-690B-48FE-AA34-2E7A9A47FF7E}" type="presParOf" srcId="{23400A3F-2341-4344-9CB5-D2AF2859EDB2}" destId="{C5652E58-411E-4405-A95A-CA6CCB8ADB87}" srcOrd="2" destOrd="0" presId="urn:microsoft.com/office/officeart/2018/2/layout/IconVerticalSolidList"/>
    <dgm:cxn modelId="{3EBFC614-04F2-4B3E-B6AB-7F92376CADA3}" type="presParOf" srcId="{23400A3F-2341-4344-9CB5-D2AF2859EDB2}" destId="{53E7AE89-1D7B-4375-B485-D85A6ED1D55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788506-F1A7-4DBB-968C-711197DF45C5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54FE1B-FCA6-4E99-9855-E3524AAF7815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B533AA-0E58-4346-BD0F-8C697F4269BD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🟩 </a:t>
          </a:r>
          <a:r>
            <a:rPr lang="en-US" sz="1800" b="1" kern="1200"/>
            <a:t>Module 1 – Hospital Maintenance Department Management: Introduction</a:t>
          </a:r>
          <a:br>
            <a:rPr lang="en-US" sz="1800" kern="1200"/>
          </a:br>
          <a:r>
            <a:rPr lang="en-US" sz="1800" kern="1200"/>
            <a:t>Roles, responsibilities, and functions of the maintenance department.</a:t>
          </a:r>
        </a:p>
      </dsp:txBody>
      <dsp:txXfrm>
        <a:off x="994536" y="1698"/>
        <a:ext cx="8623596" cy="861070"/>
      </dsp:txXfrm>
    </dsp:sp>
    <dsp:sp modelId="{941B5FA7-1F99-43B8-A5B4-71D3A2915DB1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D753CD-15A3-4E2A-83FF-38BA2E819526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2E7056-CC6E-424E-B4DE-158380CADAF7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🟨 </a:t>
          </a:r>
          <a:r>
            <a:rPr lang="en-US" sz="1800" b="1" kern="1200"/>
            <a:t>Module 2 – General Maintenance – Housekeeping</a:t>
          </a:r>
          <a:br>
            <a:rPr lang="en-US" sz="1800" kern="1200"/>
          </a:br>
          <a:r>
            <a:rPr lang="en-US" sz="1800" kern="1200"/>
            <a:t>Daily maintenance tasks and schedule-based cleanliness protocols.</a:t>
          </a:r>
        </a:p>
      </dsp:txBody>
      <dsp:txXfrm>
        <a:off x="994536" y="1078036"/>
        <a:ext cx="8623596" cy="861070"/>
      </dsp:txXfrm>
    </dsp:sp>
    <dsp:sp modelId="{15095AAD-6F5B-404B-862B-1BB43EF81C2C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432BDA-4EF0-4473-A73D-F5ADF278D58C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3EF88A-3310-430B-B9BA-79D87000B2CA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🟧 </a:t>
          </a:r>
          <a:r>
            <a:rPr lang="en-US" sz="1800" b="1" kern="1200"/>
            <a:t>Module 3 – Risk Categorization of Hospital Areas</a:t>
          </a:r>
          <a:br>
            <a:rPr lang="en-US" sz="1800" kern="1200"/>
          </a:br>
          <a:r>
            <a:rPr lang="en-US" sz="1800" kern="1200"/>
            <a:t>Classify zones based on risk and service frequency (e.g. OT vs public toilets).</a:t>
          </a:r>
        </a:p>
      </dsp:txBody>
      <dsp:txXfrm>
        <a:off x="994536" y="2154374"/>
        <a:ext cx="8623596" cy="861070"/>
      </dsp:txXfrm>
    </dsp:sp>
    <dsp:sp modelId="{F2EA81E9-B75A-4E9C-ACBA-DF2297BF756F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13639B-3EC6-4106-917A-7B623186C723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27145D-F4C6-4BDC-906E-252BB2C1E564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🟥 </a:t>
          </a:r>
          <a:r>
            <a:rPr lang="en-US" sz="1800" b="1" kern="1200"/>
            <a:t>Module 4 – Standard Operating Procedures for Cleaning</a:t>
          </a:r>
          <a:br>
            <a:rPr lang="en-US" sz="1800" kern="1200"/>
          </a:br>
          <a:r>
            <a:rPr lang="en-US" sz="1800" kern="1200"/>
            <a:t>SOP creation for surface cleaning, isolation rooms, and public spaces</a:t>
          </a:r>
        </a:p>
      </dsp:txBody>
      <dsp:txXfrm>
        <a:off x="994536" y="3230712"/>
        <a:ext cx="8623596" cy="861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8FCEA9-5CE7-47B1-8180-F02E80D33164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693A63-98AB-4EC7-87CD-4039B8D6B75F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668B6D-DF7B-42BC-BB1C-8DEB3C6FEED5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🟦 </a:t>
          </a:r>
          <a:r>
            <a:rPr lang="en-IN" sz="1700" b="1" kern="1200"/>
            <a:t>Module 5 – Biomedical Waste Management, Pest Control &amp; Cleaning Assessment</a:t>
          </a:r>
          <a:br>
            <a:rPr lang="en-IN" sz="1700" kern="1200"/>
          </a:br>
          <a:r>
            <a:rPr lang="en-IN" sz="1700" kern="1200"/>
            <a:t>Manage waste flow, pest elimination, and verify cleanliness standards.</a:t>
          </a:r>
          <a:endParaRPr lang="en-US" sz="1700" kern="1200"/>
        </a:p>
      </dsp:txBody>
      <dsp:txXfrm>
        <a:off x="994536" y="1698"/>
        <a:ext cx="8623596" cy="861070"/>
      </dsp:txXfrm>
    </dsp:sp>
    <dsp:sp modelId="{ADB58960-2F31-41A2-94E2-C8322AF577B6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3BADE7-CF38-4DDB-9EBE-1D402BCD9632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8DD937-180E-4E43-B6B3-7BCAB5A3F258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🟩 </a:t>
          </a:r>
          <a:r>
            <a:rPr lang="en-IN" sz="1700" b="1" kern="1200"/>
            <a:t>Module 6 – Civil Maintenance</a:t>
          </a:r>
          <a:br>
            <a:rPr lang="en-IN" sz="1700" kern="1200"/>
          </a:br>
          <a:r>
            <a:rPr lang="en-IN" sz="1700" kern="1200"/>
            <a:t>Address civil issues like flooring, walls, masonry, plumbing leakage.</a:t>
          </a:r>
          <a:endParaRPr lang="en-US" sz="1700" kern="1200"/>
        </a:p>
      </dsp:txBody>
      <dsp:txXfrm>
        <a:off x="994536" y="1078036"/>
        <a:ext cx="8623596" cy="861070"/>
      </dsp:txXfrm>
    </dsp:sp>
    <dsp:sp modelId="{144136FA-1AD0-48E8-A517-15527ED71F7F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C8B02-1B2D-4287-AED3-8F342F15EBCE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F7BD3-1FC6-4B65-A7C9-928B9B05B519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🟧 </a:t>
          </a:r>
          <a:r>
            <a:rPr lang="en-IN" sz="1700" b="1" kern="1200"/>
            <a:t>Module 7 – Plumbing System</a:t>
          </a:r>
          <a:br>
            <a:rPr lang="en-IN" sz="1700" kern="1200"/>
          </a:br>
          <a:r>
            <a:rPr lang="en-IN" sz="1700" kern="1200"/>
            <a:t>Water supply lines, drainage layout, and plumbing maintenance cycles.</a:t>
          </a:r>
          <a:endParaRPr lang="en-US" sz="1700" kern="1200"/>
        </a:p>
      </dsp:txBody>
      <dsp:txXfrm>
        <a:off x="994536" y="2154374"/>
        <a:ext cx="8623596" cy="861070"/>
      </dsp:txXfrm>
    </dsp:sp>
    <dsp:sp modelId="{1DE810D4-48CD-4636-9F7F-FDBD2EE6BC31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CDBFD3-1FCD-4ECB-9A04-7826076C15FC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9B400D-3637-4C25-A5EF-8A27C76B4AAD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🟨 </a:t>
          </a:r>
          <a:r>
            <a:rPr lang="en-IN" sz="1700" b="1" kern="1200"/>
            <a:t>Module 8 – Water Hygiene in Healthcare Facilities</a:t>
          </a:r>
          <a:br>
            <a:rPr lang="en-IN" sz="1700" kern="1200"/>
          </a:br>
          <a:r>
            <a:rPr lang="en-IN" sz="1700" kern="1200"/>
            <a:t>Ensure safe drinking water and disinfection of storage tanks</a:t>
          </a:r>
          <a:endParaRPr lang="en-US" sz="1700" kern="1200"/>
        </a:p>
      </dsp:txBody>
      <dsp:txXfrm>
        <a:off x="994536" y="3230712"/>
        <a:ext cx="8623596" cy="8610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C884C3-9A31-4DE7-B6CC-BDB4F3EC8FC1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F3C9FD-DEF8-4D9C-BE5B-1FA647D93972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244A61-19BF-487A-BD72-AF573BA9B3C8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🟥 </a:t>
          </a:r>
          <a:r>
            <a:rPr lang="en-IN" sz="1800" b="1" kern="1200"/>
            <a:t>Module 9 – Sanitation and Hygiene</a:t>
          </a:r>
          <a:br>
            <a:rPr lang="en-IN" sz="1800" kern="1200"/>
          </a:br>
          <a:r>
            <a:rPr lang="en-IN" sz="1800" kern="1200"/>
            <a:t>Ensuring clean washrooms, drainage, and public areas meet NABH norms.</a:t>
          </a:r>
          <a:endParaRPr lang="en-US" sz="1800" kern="1200"/>
        </a:p>
      </dsp:txBody>
      <dsp:txXfrm>
        <a:off x="994536" y="1698"/>
        <a:ext cx="8623596" cy="861070"/>
      </dsp:txXfrm>
    </dsp:sp>
    <dsp:sp modelId="{FC6E4FC2-4B31-4A41-B311-B1638990542B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F5FB57-503D-4999-9EDD-D5D969292570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6421C-50A3-482E-BD7C-447E6BF7BDA9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🟩 </a:t>
          </a:r>
          <a:r>
            <a:rPr lang="en-IN" sz="1800" b="1" kern="1200"/>
            <a:t>Module 10 – Environment Management Plan for Hospitals</a:t>
          </a:r>
          <a:br>
            <a:rPr lang="en-IN" sz="1800" kern="1200"/>
          </a:br>
          <a:r>
            <a:rPr lang="en-IN" sz="1800" kern="1200"/>
            <a:t>Creating eco-friendly operations and reducing facility waste.</a:t>
          </a:r>
          <a:endParaRPr lang="en-US" sz="1800" kern="1200"/>
        </a:p>
      </dsp:txBody>
      <dsp:txXfrm>
        <a:off x="994536" y="1078036"/>
        <a:ext cx="8623596" cy="861070"/>
      </dsp:txXfrm>
    </dsp:sp>
    <dsp:sp modelId="{2044059C-753C-4684-B805-C920E3E2EA97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B05D5A-A300-468C-AB8B-38A8D1EA4889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9A40DF-E01C-4C54-9A6B-46011FDBD64E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🟦 </a:t>
          </a:r>
          <a:r>
            <a:rPr lang="en-IN" sz="1800" b="1" kern="1200"/>
            <a:t>Module 11 – Hospital Wastewater Treatment System</a:t>
          </a:r>
          <a:br>
            <a:rPr lang="en-IN" sz="1800" kern="1200"/>
          </a:br>
          <a:r>
            <a:rPr lang="en-IN" sz="1800" kern="1200"/>
            <a:t>Introduction to ETP/STP functioning and monitoring.</a:t>
          </a:r>
          <a:endParaRPr lang="en-US" sz="1800" kern="1200"/>
        </a:p>
      </dsp:txBody>
      <dsp:txXfrm>
        <a:off x="994536" y="2154374"/>
        <a:ext cx="8623596" cy="861070"/>
      </dsp:txXfrm>
    </dsp:sp>
    <dsp:sp modelId="{B5D346E4-50EA-4282-B2C9-393AAC0D844F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D6A926-0A7A-452E-B7AE-3048AE2F2983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8B3FF-A456-41C5-A360-F785898D7757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🟧 </a:t>
          </a:r>
          <a:r>
            <a:rPr lang="en-IN" sz="1800" b="1" kern="1200"/>
            <a:t>Module 12 – Hospital Sewage Treatment System</a:t>
          </a:r>
          <a:br>
            <a:rPr lang="en-IN" sz="1800" kern="1200"/>
          </a:br>
          <a:r>
            <a:rPr lang="en-IN" sz="1800" kern="1200"/>
            <a:t>Maintenance of hospital STPs and compliance with local pollution control boards.</a:t>
          </a:r>
          <a:endParaRPr lang="en-US" sz="1800" kern="1200"/>
        </a:p>
      </dsp:txBody>
      <dsp:txXfrm>
        <a:off x="994536" y="3230712"/>
        <a:ext cx="8623596" cy="8610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5FC663-1F50-4C57-A25E-6FF5BCFAF45B}">
      <dsp:nvSpPr>
        <dsp:cNvPr id="0" name=""/>
        <dsp:cNvSpPr/>
      </dsp:nvSpPr>
      <dsp:spPr>
        <a:xfrm>
          <a:off x="0" y="63062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82DA90-92E0-44CC-B561-A9A16F3714EA}">
      <dsp:nvSpPr>
        <dsp:cNvPr id="0" name=""/>
        <dsp:cNvSpPr/>
      </dsp:nvSpPr>
      <dsp:spPr>
        <a:xfrm>
          <a:off x="352180" y="892577"/>
          <a:ext cx="640327" cy="6403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39E9AA-3BE7-4F92-B217-1A2415624D8E}">
      <dsp:nvSpPr>
        <dsp:cNvPr id="0" name=""/>
        <dsp:cNvSpPr/>
      </dsp:nvSpPr>
      <dsp:spPr>
        <a:xfrm>
          <a:off x="1344687" y="63062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🌍 Ideal for facility managers, operations staff &amp; housekeeping supervisors</a:t>
          </a:r>
        </a:p>
      </dsp:txBody>
      <dsp:txXfrm>
        <a:off x="1344687" y="630625"/>
        <a:ext cx="7251980" cy="1164231"/>
      </dsp:txXfrm>
    </dsp:sp>
    <dsp:sp modelId="{D5DE988E-DF21-4081-A5AB-088A7BA19291}">
      <dsp:nvSpPr>
        <dsp:cNvPr id="0" name=""/>
        <dsp:cNvSpPr/>
      </dsp:nvSpPr>
      <dsp:spPr>
        <a:xfrm>
          <a:off x="0" y="208591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346AEA-D3F9-4137-B668-8CEF8A802F8B}">
      <dsp:nvSpPr>
        <dsp:cNvPr id="0" name=""/>
        <dsp:cNvSpPr/>
      </dsp:nvSpPr>
      <dsp:spPr>
        <a:xfrm>
          <a:off x="352180" y="2347867"/>
          <a:ext cx="640327" cy="6403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7AE89-1D7B-4375-B485-D85A6ED1D552}">
      <dsp:nvSpPr>
        <dsp:cNvPr id="0" name=""/>
        <dsp:cNvSpPr/>
      </dsp:nvSpPr>
      <dsp:spPr>
        <a:xfrm>
          <a:off x="1344687" y="208591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📧 </a:t>
          </a:r>
          <a:r>
            <a:rPr lang="en-US" sz="2300" b="1" kern="1200"/>
            <a:t>Contact:</a:t>
          </a:r>
          <a:r>
            <a:rPr lang="en-US" sz="2300" kern="1200"/>
            <a:t> qtopglobalservices@gmail.com</a:t>
          </a:r>
          <a:br>
            <a:rPr lang="en-US" sz="2300" kern="1200"/>
          </a:br>
          <a:r>
            <a:rPr lang="en-US" sz="2300" kern="1200"/>
            <a:t>🌐 </a:t>
          </a:r>
          <a:r>
            <a:rPr lang="en-US" sz="2300" b="1" kern="1200"/>
            <a:t>To avail the course, visit:</a:t>
          </a:r>
          <a:r>
            <a:rPr lang="en-US" sz="2300" kern="1200"/>
            <a:t> </a:t>
          </a:r>
          <a:r>
            <a:rPr lang="en-US" sz="2300" kern="1200">
              <a:hlinkClick xmlns:r="http://schemas.openxmlformats.org/officeDocument/2006/relationships" r:id="rId5"/>
            </a:rPr>
            <a:t>www.qtopglobal.com</a:t>
          </a:r>
          <a:endParaRPr lang="en-US" sz="2300" kern="1200"/>
        </a:p>
      </dsp:txBody>
      <dsp:txXfrm>
        <a:off x="1344687" y="2085915"/>
        <a:ext cx="7251980" cy="1164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384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6911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8168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765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038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7611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426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3079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51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036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4648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670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9497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704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8279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8400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6D8F2-3535-4774-B2CB-1C92320F198F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5E43B51-56DC-4E6E-BA36-4AFA23242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07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BE2C6-61FB-904E-F2AC-20113074C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337" y="1265314"/>
            <a:ext cx="4299666" cy="3249131"/>
          </a:xfrm>
        </p:spPr>
        <p:txBody>
          <a:bodyPr>
            <a:normAutofit/>
          </a:bodyPr>
          <a:lstStyle/>
          <a:p>
            <a:pPr algn="l"/>
            <a:r>
              <a:rPr lang="en-IN" sz="5000"/>
              <a:t>HOSPITAL MAINTENANCE DEPARTMENT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619E8-DB0E-4E9A-F76E-430CB988E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4336" y="4514446"/>
            <a:ext cx="6329060" cy="871042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A 3-Month Certified Course – 12 Career-Boosting Modules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5" name="Picture 4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E2348C15-D869-B556-A07A-5181D1E42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30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C0CB2-6F39-D619-2606-ADACBA7C0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r>
              <a:rPr lang="en-US" dirty="0"/>
              <a:t>Why Should You Join This Course?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E240D6-0EF2-06F3-BC7D-4C5B73254C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374" r="36152" b="-2"/>
          <a:stretch>
            <a:fillRect/>
          </a:stretch>
        </p:blipFill>
        <p:spPr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B7011-1997-7E3F-3169-70A84E908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2160589"/>
            <a:ext cx="6424440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✔ Master hospital infrastructure safety, cleanliness, and sustainability</a:t>
            </a:r>
            <a:br>
              <a:rPr lang="en-IN" dirty="0"/>
            </a:br>
            <a:r>
              <a:rPr lang="en-IN" dirty="0"/>
              <a:t>✔ Learn SOPs, civil/plumbing systems, biomedical waste and STP maintenance</a:t>
            </a:r>
            <a:br>
              <a:rPr lang="en-IN" dirty="0"/>
            </a:br>
            <a:r>
              <a:rPr lang="en-IN" dirty="0"/>
              <a:t>✔ Ideal for hospital supervisors, facilities managers, housekeeping leads</a:t>
            </a:r>
            <a:br>
              <a:rPr lang="en-IN" dirty="0"/>
            </a:br>
            <a:r>
              <a:rPr lang="en-IN" dirty="0"/>
              <a:t>🎓 Certification included | Required in NABH &amp; ISO facility management roles</a:t>
            </a:r>
            <a:br>
              <a:rPr lang="en-IN" dirty="0"/>
            </a:br>
            <a:r>
              <a:rPr lang="en-IN" dirty="0"/>
              <a:t>📈 Vital for maintaining hospital functionality, hygiene, and compliance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3547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96FCA-92E5-B43A-264F-51477B76A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r>
              <a:rPr lang="en-IN" dirty="0"/>
              <a:t>Course Highlights</a:t>
            </a:r>
          </a:p>
        </p:txBody>
      </p:sp>
      <p:pic>
        <p:nvPicPr>
          <p:cNvPr id="5" name="Picture 4" descr="Angled shot of pen on a graph">
            <a:extLst>
              <a:ext uri="{FF2B5EF4-FFF2-40B4-BE49-F238E27FC236}">
                <a16:creationId xmlns:a16="http://schemas.microsoft.com/office/drawing/2014/main" id="{FDF995F7-7634-9F1C-42FF-29AC46B2E5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36" r="52091" b="1"/>
          <a:stretch>
            <a:fillRect/>
          </a:stretch>
        </p:blipFill>
        <p:spPr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C8CD6-025D-584D-BA67-18D22CB96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2160589"/>
            <a:ext cx="6424440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📘 </a:t>
            </a:r>
            <a:r>
              <a:rPr lang="en-US" b="1" dirty="0"/>
              <a:t>12 CAREER-BOOSTING MODULES</a:t>
            </a:r>
            <a:br>
              <a:rPr lang="en-US" dirty="0"/>
            </a:br>
            <a:r>
              <a:rPr lang="en-US" dirty="0"/>
              <a:t>📝 </a:t>
            </a:r>
            <a:r>
              <a:rPr lang="en-US" b="1" dirty="0"/>
              <a:t>PRACTICAL ASSIGNMENTS</a:t>
            </a:r>
            <a:br>
              <a:rPr lang="en-US" dirty="0"/>
            </a:br>
            <a:r>
              <a:rPr lang="en-US" dirty="0"/>
              <a:t>📅 </a:t>
            </a:r>
            <a:r>
              <a:rPr lang="en-US" b="1" dirty="0"/>
              <a:t>DURATION: 3 MONTHS</a:t>
            </a:r>
            <a:br>
              <a:rPr lang="en-US" dirty="0"/>
            </a:br>
            <a:r>
              <a:rPr lang="en-US" dirty="0"/>
              <a:t>🎓 </a:t>
            </a:r>
            <a:r>
              <a:rPr lang="en-US" b="1" dirty="0"/>
              <a:t>CERTIFICATION ON COMPLETION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4235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865A3E-27AD-9801-6755-522CDFE08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300"/>
              <a:t>📌 </a:t>
            </a:r>
            <a:r>
              <a:rPr lang="en-IN" sz="2300" b="1"/>
              <a:t>Course Highlights:</a:t>
            </a:r>
            <a:br>
              <a:rPr lang="en-IN" sz="2300"/>
            </a:br>
            <a:r>
              <a:rPr lang="en-IN" sz="2300"/>
              <a:t>🧼 Housekeeping | 🧭 SOPs | 🏷️ Risk Categorization</a:t>
            </a:r>
            <a:br>
              <a:rPr lang="en-IN" sz="2300"/>
            </a:br>
            <a:endParaRPr lang="en-IN" sz="230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A79B580-B833-A371-F7B5-F9A713B675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349207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9506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8E390-A470-9F87-03A7-3CE168ADE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IN" sz="3300"/>
              <a:t>📌 </a:t>
            </a:r>
            <a:r>
              <a:rPr lang="en-IN" sz="3300" b="1"/>
              <a:t>Course Highlights:</a:t>
            </a:r>
            <a:br>
              <a:rPr lang="en-IN" sz="3300"/>
            </a:br>
            <a:r>
              <a:rPr lang="en-IN" sz="3300"/>
              <a:t>🧪 Biomedical Waste | 🛠️ Civil | 💧 Water Safety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6C065F-882F-C6CC-A370-94BAA23F17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32247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207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9C0C62-535B-1C17-5452-DF59148E2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 fontScale="90000"/>
          </a:bodyPr>
          <a:lstStyle/>
          <a:p>
            <a:r>
              <a:rPr lang="en-IN" sz="3300"/>
              <a:t>📌 </a:t>
            </a:r>
            <a:r>
              <a:rPr lang="en-IN" sz="3300" b="1"/>
              <a:t>Course Highlights:</a:t>
            </a:r>
            <a:br>
              <a:rPr lang="en-IN" sz="3300"/>
            </a:br>
            <a:r>
              <a:rPr lang="en-IN" sz="3300"/>
              <a:t>🧽 Sanitation | ♻️ Green Planning | 🧯 STP Systems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B5D7ECC-00FE-6808-84A6-B174719E9F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1744607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0992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41E5A-387D-05B7-484F-BCF69299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</a:t>
            </a:r>
            <a:r>
              <a:rPr lang="en-IN" b="1" dirty="0"/>
              <a:t>Become a Hospital Maintenance Management Expert!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83F751-7008-AD40-5EB8-B2FF064D980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631818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439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HOSPITAL MAINTENANCE DEPARTMENT MANAGEMENT</vt:lpstr>
      <vt:lpstr>Why Should You Join This Course?</vt:lpstr>
      <vt:lpstr>Course Highlights</vt:lpstr>
      <vt:lpstr>📌 Course Highlights: 🧼 Housekeeping | 🧭 SOPs | 🏷️ Risk Categorization </vt:lpstr>
      <vt:lpstr>📌 Course Highlights: 🧪 Biomedical Waste | 🛠️ Civil | 💧 Water Safety</vt:lpstr>
      <vt:lpstr>📌 Course Highlights: 🧽 Sanitation | ♻️ Green Planning | 🧯 STP Systems</vt:lpstr>
      <vt:lpstr> Become a Hospital Maintenance Management Expert!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2025-08-26T13:36:35Z</dcterms:created>
  <dcterms:modified xsi:type="dcterms:W3CDTF">2025-08-26T13:46:00Z</dcterms:modified>
</cp:coreProperties>
</file>