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hyperlink" Target="https://www.qtopglobal.com/" TargetMode="Externa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5" Type="http://schemas.openxmlformats.org/officeDocument/2006/relationships/hyperlink" Target="https://www.qtopglobal.com/" TargetMode="External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E89546-1CC7-4F2B-854C-7D0B14D79C8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D6D9132-000E-4336-89DB-E48AB7F14C83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 – Hospital Infection Control and Prevention Management</a:t>
          </a:r>
          <a:br>
            <a:rPr lang="en-US"/>
          </a:br>
          <a:r>
            <a:rPr lang="en-US"/>
            <a:t>Overview of infection control structure, objectives, and role of IPC teams.</a:t>
          </a:r>
        </a:p>
      </dgm:t>
    </dgm:pt>
    <dgm:pt modelId="{5676CCC5-CFEF-45B3-B157-8522006CECD8}" type="parTrans" cxnId="{31B6166C-3F9E-4DC2-8308-9C10631CE464}">
      <dgm:prSet/>
      <dgm:spPr/>
      <dgm:t>
        <a:bodyPr/>
        <a:lstStyle/>
        <a:p>
          <a:endParaRPr lang="en-US"/>
        </a:p>
      </dgm:t>
    </dgm:pt>
    <dgm:pt modelId="{3E103CC5-C3DD-4412-A020-2ED7538F9789}" type="sibTrans" cxnId="{31B6166C-3F9E-4DC2-8308-9C10631CE464}">
      <dgm:prSet/>
      <dgm:spPr/>
      <dgm:t>
        <a:bodyPr/>
        <a:lstStyle/>
        <a:p>
          <a:endParaRPr lang="en-US"/>
        </a:p>
      </dgm:t>
    </dgm:pt>
    <dgm:pt modelId="{6259EFA3-23D7-4E23-AFED-C433E5024EEA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2 – Surveillance of Health Care</a:t>
          </a:r>
          <a:br>
            <a:rPr lang="en-US"/>
          </a:br>
          <a:r>
            <a:rPr lang="en-US"/>
            <a:t>Surveillance techniques to detect and monitor healthcare-associated infections (HAIs).</a:t>
          </a:r>
        </a:p>
      </dgm:t>
    </dgm:pt>
    <dgm:pt modelId="{B4069002-F72C-4842-88F6-93B0B7C435DC}" type="parTrans" cxnId="{862DA528-0CD0-47C3-A5A4-0FC82ED023F5}">
      <dgm:prSet/>
      <dgm:spPr/>
      <dgm:t>
        <a:bodyPr/>
        <a:lstStyle/>
        <a:p>
          <a:endParaRPr lang="en-US"/>
        </a:p>
      </dgm:t>
    </dgm:pt>
    <dgm:pt modelId="{266400C3-E86D-4766-B09B-33C8A6F8C7F1}" type="sibTrans" cxnId="{862DA528-0CD0-47C3-A5A4-0FC82ED023F5}">
      <dgm:prSet/>
      <dgm:spPr/>
      <dgm:t>
        <a:bodyPr/>
        <a:lstStyle/>
        <a:p>
          <a:endParaRPr lang="en-US"/>
        </a:p>
      </dgm:t>
    </dgm:pt>
    <dgm:pt modelId="{3FC694AF-1653-4244-96F9-1256F8024231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3 – Decontamination</a:t>
          </a:r>
          <a:br>
            <a:rPr lang="en-US"/>
          </a:br>
          <a:r>
            <a:rPr lang="en-US"/>
            <a:t>Sterilization, disinfection, and environmental cleaning protocols.</a:t>
          </a:r>
        </a:p>
      </dgm:t>
    </dgm:pt>
    <dgm:pt modelId="{3918957A-FD8A-4F9B-BE48-058496791871}" type="parTrans" cxnId="{2C2816A2-3B9D-41C4-9E29-AAE956815683}">
      <dgm:prSet/>
      <dgm:spPr/>
      <dgm:t>
        <a:bodyPr/>
        <a:lstStyle/>
        <a:p>
          <a:endParaRPr lang="en-US"/>
        </a:p>
      </dgm:t>
    </dgm:pt>
    <dgm:pt modelId="{8FAF4F9C-A041-403D-A3FA-6798CA46D0EE}" type="sibTrans" cxnId="{2C2816A2-3B9D-41C4-9E29-AAE956815683}">
      <dgm:prSet/>
      <dgm:spPr/>
      <dgm:t>
        <a:bodyPr/>
        <a:lstStyle/>
        <a:p>
          <a:endParaRPr lang="en-US"/>
        </a:p>
      </dgm:t>
    </dgm:pt>
    <dgm:pt modelId="{7F1C2378-6883-4B52-85C2-608F4BCC1BA9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4 – Standard Precautions</a:t>
          </a:r>
          <a:br>
            <a:rPr lang="en-US"/>
          </a:br>
          <a:r>
            <a:rPr lang="en-US"/>
            <a:t>Universal safety measures including PPE, hand hygiene, and safe injection practices.</a:t>
          </a:r>
        </a:p>
      </dgm:t>
    </dgm:pt>
    <dgm:pt modelId="{8648CA7F-2772-432B-861E-D50943223799}" type="parTrans" cxnId="{281F908F-48B6-47DC-8C94-CEBC985CD070}">
      <dgm:prSet/>
      <dgm:spPr/>
      <dgm:t>
        <a:bodyPr/>
        <a:lstStyle/>
        <a:p>
          <a:endParaRPr lang="en-US"/>
        </a:p>
      </dgm:t>
    </dgm:pt>
    <dgm:pt modelId="{429D90E0-2E2C-4E29-BE97-AEA6806C473E}" type="sibTrans" cxnId="{281F908F-48B6-47DC-8C94-CEBC985CD070}">
      <dgm:prSet/>
      <dgm:spPr/>
      <dgm:t>
        <a:bodyPr/>
        <a:lstStyle/>
        <a:p>
          <a:endParaRPr lang="en-US"/>
        </a:p>
      </dgm:t>
    </dgm:pt>
    <dgm:pt modelId="{0BC944A7-6B9B-4342-827F-D8E4962C9FE8}" type="pres">
      <dgm:prSet presAssocID="{41E89546-1CC7-4F2B-854C-7D0B14D79C81}" presName="root" presStyleCnt="0">
        <dgm:presLayoutVars>
          <dgm:dir/>
          <dgm:resizeHandles val="exact"/>
        </dgm:presLayoutVars>
      </dgm:prSet>
      <dgm:spPr/>
    </dgm:pt>
    <dgm:pt modelId="{F91A8A6D-0F77-4AC9-A6A3-80C88DA71D59}" type="pres">
      <dgm:prSet presAssocID="{2D6D9132-000E-4336-89DB-E48AB7F14C83}" presName="compNode" presStyleCnt="0"/>
      <dgm:spPr/>
    </dgm:pt>
    <dgm:pt modelId="{CDADF80A-3CEC-4B3B-B7B2-0F065A8B43D4}" type="pres">
      <dgm:prSet presAssocID="{2D6D9132-000E-4336-89DB-E48AB7F14C83}" presName="bgRect" presStyleLbl="bgShp" presStyleIdx="0" presStyleCnt="4"/>
      <dgm:spPr/>
    </dgm:pt>
    <dgm:pt modelId="{92AF6F3C-C7CD-48D1-9F36-78C6B948CDD1}" type="pres">
      <dgm:prSet presAssocID="{2D6D9132-000E-4336-89DB-E48AB7F14C8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06F04EDB-AD0C-4479-B4BB-3CB5AFD003E8}" type="pres">
      <dgm:prSet presAssocID="{2D6D9132-000E-4336-89DB-E48AB7F14C83}" presName="spaceRect" presStyleCnt="0"/>
      <dgm:spPr/>
    </dgm:pt>
    <dgm:pt modelId="{A69A7E08-8DAC-439C-A39D-A8CC25F26F0A}" type="pres">
      <dgm:prSet presAssocID="{2D6D9132-000E-4336-89DB-E48AB7F14C83}" presName="parTx" presStyleLbl="revTx" presStyleIdx="0" presStyleCnt="4">
        <dgm:presLayoutVars>
          <dgm:chMax val="0"/>
          <dgm:chPref val="0"/>
        </dgm:presLayoutVars>
      </dgm:prSet>
      <dgm:spPr/>
    </dgm:pt>
    <dgm:pt modelId="{8E418A5B-C886-4858-9010-E8A5BFDF62B3}" type="pres">
      <dgm:prSet presAssocID="{3E103CC5-C3DD-4412-A020-2ED7538F9789}" presName="sibTrans" presStyleCnt="0"/>
      <dgm:spPr/>
    </dgm:pt>
    <dgm:pt modelId="{DCD3351B-54E2-4CA4-8D95-FA68D5FA7701}" type="pres">
      <dgm:prSet presAssocID="{6259EFA3-23D7-4E23-AFED-C433E5024EEA}" presName="compNode" presStyleCnt="0"/>
      <dgm:spPr/>
    </dgm:pt>
    <dgm:pt modelId="{C5375206-37ED-407C-BB36-8DCBF394B144}" type="pres">
      <dgm:prSet presAssocID="{6259EFA3-23D7-4E23-AFED-C433E5024EEA}" presName="bgRect" presStyleLbl="bgShp" presStyleIdx="1" presStyleCnt="4"/>
      <dgm:spPr/>
    </dgm:pt>
    <dgm:pt modelId="{8949A268-8B3A-4781-8E52-EC71D971FBB0}" type="pres">
      <dgm:prSet presAssocID="{6259EFA3-23D7-4E23-AFED-C433E5024EE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036836B5-13E7-4A28-AE23-DFA84042A2DC}" type="pres">
      <dgm:prSet presAssocID="{6259EFA3-23D7-4E23-AFED-C433E5024EEA}" presName="spaceRect" presStyleCnt="0"/>
      <dgm:spPr/>
    </dgm:pt>
    <dgm:pt modelId="{0D612A3E-2C5A-4A89-9B69-A3272741EC50}" type="pres">
      <dgm:prSet presAssocID="{6259EFA3-23D7-4E23-AFED-C433E5024EEA}" presName="parTx" presStyleLbl="revTx" presStyleIdx="1" presStyleCnt="4">
        <dgm:presLayoutVars>
          <dgm:chMax val="0"/>
          <dgm:chPref val="0"/>
        </dgm:presLayoutVars>
      </dgm:prSet>
      <dgm:spPr/>
    </dgm:pt>
    <dgm:pt modelId="{C59FD30B-2558-4F4D-9664-18411D0BE5F3}" type="pres">
      <dgm:prSet presAssocID="{266400C3-E86D-4766-B09B-33C8A6F8C7F1}" presName="sibTrans" presStyleCnt="0"/>
      <dgm:spPr/>
    </dgm:pt>
    <dgm:pt modelId="{0505129E-8960-46BE-9698-FB237D77BC2B}" type="pres">
      <dgm:prSet presAssocID="{3FC694AF-1653-4244-96F9-1256F8024231}" presName="compNode" presStyleCnt="0"/>
      <dgm:spPr/>
    </dgm:pt>
    <dgm:pt modelId="{7202B3BD-DAC8-43D0-A0F9-8C12B0771474}" type="pres">
      <dgm:prSet presAssocID="{3FC694AF-1653-4244-96F9-1256F8024231}" presName="bgRect" presStyleLbl="bgShp" presStyleIdx="2" presStyleCnt="4"/>
      <dgm:spPr/>
    </dgm:pt>
    <dgm:pt modelId="{C0E974ED-F4C1-4B77-869D-D8644EA2EB14}" type="pres">
      <dgm:prSet presAssocID="{3FC694AF-1653-4244-96F9-1256F802423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p and bucket"/>
        </a:ext>
      </dgm:extLst>
    </dgm:pt>
    <dgm:pt modelId="{F44DD6FB-AC46-4725-9E97-F3308808F8D9}" type="pres">
      <dgm:prSet presAssocID="{3FC694AF-1653-4244-96F9-1256F8024231}" presName="spaceRect" presStyleCnt="0"/>
      <dgm:spPr/>
    </dgm:pt>
    <dgm:pt modelId="{C7BBB003-0FF1-4C20-88E4-339D15D49FBC}" type="pres">
      <dgm:prSet presAssocID="{3FC694AF-1653-4244-96F9-1256F8024231}" presName="parTx" presStyleLbl="revTx" presStyleIdx="2" presStyleCnt="4">
        <dgm:presLayoutVars>
          <dgm:chMax val="0"/>
          <dgm:chPref val="0"/>
        </dgm:presLayoutVars>
      </dgm:prSet>
      <dgm:spPr/>
    </dgm:pt>
    <dgm:pt modelId="{279718E6-2699-4528-922A-BDA6FB36DD09}" type="pres">
      <dgm:prSet presAssocID="{8FAF4F9C-A041-403D-A3FA-6798CA46D0EE}" presName="sibTrans" presStyleCnt="0"/>
      <dgm:spPr/>
    </dgm:pt>
    <dgm:pt modelId="{DF007A09-A5B4-498F-A881-22AD1A1D7C4E}" type="pres">
      <dgm:prSet presAssocID="{7F1C2378-6883-4B52-85C2-608F4BCC1BA9}" presName="compNode" presStyleCnt="0"/>
      <dgm:spPr/>
    </dgm:pt>
    <dgm:pt modelId="{06EC3B80-930F-40C9-821B-447D753D5C2B}" type="pres">
      <dgm:prSet presAssocID="{7F1C2378-6883-4B52-85C2-608F4BCC1BA9}" presName="bgRect" presStyleLbl="bgShp" presStyleIdx="3" presStyleCnt="4"/>
      <dgm:spPr/>
    </dgm:pt>
    <dgm:pt modelId="{00B0C5CB-B714-4203-9FE1-5C56D46CE46A}" type="pres">
      <dgm:prSet presAssocID="{7F1C2378-6883-4B52-85C2-608F4BCC1BA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edle"/>
        </a:ext>
      </dgm:extLst>
    </dgm:pt>
    <dgm:pt modelId="{7659F5F2-7732-4DF7-81E0-C888BBC64719}" type="pres">
      <dgm:prSet presAssocID="{7F1C2378-6883-4B52-85C2-608F4BCC1BA9}" presName="spaceRect" presStyleCnt="0"/>
      <dgm:spPr/>
    </dgm:pt>
    <dgm:pt modelId="{AFA58025-E84C-488D-B687-02845FA41A86}" type="pres">
      <dgm:prSet presAssocID="{7F1C2378-6883-4B52-85C2-608F4BCC1BA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BFB1C23-629E-412C-AC77-D5A0B8BD8686}" type="presOf" srcId="{7F1C2378-6883-4B52-85C2-608F4BCC1BA9}" destId="{AFA58025-E84C-488D-B687-02845FA41A86}" srcOrd="0" destOrd="0" presId="urn:microsoft.com/office/officeart/2018/2/layout/IconVerticalSolidList"/>
    <dgm:cxn modelId="{862DA528-0CD0-47C3-A5A4-0FC82ED023F5}" srcId="{41E89546-1CC7-4F2B-854C-7D0B14D79C81}" destId="{6259EFA3-23D7-4E23-AFED-C433E5024EEA}" srcOrd="1" destOrd="0" parTransId="{B4069002-F72C-4842-88F6-93B0B7C435DC}" sibTransId="{266400C3-E86D-4766-B09B-33C8A6F8C7F1}"/>
    <dgm:cxn modelId="{C3C57F41-ACD9-44C2-8616-4EDDFA9E5D51}" type="presOf" srcId="{6259EFA3-23D7-4E23-AFED-C433E5024EEA}" destId="{0D612A3E-2C5A-4A89-9B69-A3272741EC50}" srcOrd="0" destOrd="0" presId="urn:microsoft.com/office/officeart/2018/2/layout/IconVerticalSolidList"/>
    <dgm:cxn modelId="{31B6166C-3F9E-4DC2-8308-9C10631CE464}" srcId="{41E89546-1CC7-4F2B-854C-7D0B14D79C81}" destId="{2D6D9132-000E-4336-89DB-E48AB7F14C83}" srcOrd="0" destOrd="0" parTransId="{5676CCC5-CFEF-45B3-B157-8522006CECD8}" sibTransId="{3E103CC5-C3DD-4412-A020-2ED7538F9789}"/>
    <dgm:cxn modelId="{99F05253-8B5D-4292-81EB-7A93ACE48C69}" type="presOf" srcId="{2D6D9132-000E-4336-89DB-E48AB7F14C83}" destId="{A69A7E08-8DAC-439C-A39D-A8CC25F26F0A}" srcOrd="0" destOrd="0" presId="urn:microsoft.com/office/officeart/2018/2/layout/IconVerticalSolidList"/>
    <dgm:cxn modelId="{4AC1B37B-6900-46A4-B26F-1033A71486D9}" type="presOf" srcId="{3FC694AF-1653-4244-96F9-1256F8024231}" destId="{C7BBB003-0FF1-4C20-88E4-339D15D49FBC}" srcOrd="0" destOrd="0" presId="urn:microsoft.com/office/officeart/2018/2/layout/IconVerticalSolidList"/>
    <dgm:cxn modelId="{454B1885-1444-40CB-A0EC-F0027E818702}" type="presOf" srcId="{41E89546-1CC7-4F2B-854C-7D0B14D79C81}" destId="{0BC944A7-6B9B-4342-827F-D8E4962C9FE8}" srcOrd="0" destOrd="0" presId="urn:microsoft.com/office/officeart/2018/2/layout/IconVerticalSolidList"/>
    <dgm:cxn modelId="{281F908F-48B6-47DC-8C94-CEBC985CD070}" srcId="{41E89546-1CC7-4F2B-854C-7D0B14D79C81}" destId="{7F1C2378-6883-4B52-85C2-608F4BCC1BA9}" srcOrd="3" destOrd="0" parTransId="{8648CA7F-2772-432B-861E-D50943223799}" sibTransId="{429D90E0-2E2C-4E29-BE97-AEA6806C473E}"/>
    <dgm:cxn modelId="{2C2816A2-3B9D-41C4-9E29-AAE956815683}" srcId="{41E89546-1CC7-4F2B-854C-7D0B14D79C81}" destId="{3FC694AF-1653-4244-96F9-1256F8024231}" srcOrd="2" destOrd="0" parTransId="{3918957A-FD8A-4F9B-BE48-058496791871}" sibTransId="{8FAF4F9C-A041-403D-A3FA-6798CA46D0EE}"/>
    <dgm:cxn modelId="{0A54F199-0FB8-43BC-A9D2-CFE46B65EE6D}" type="presParOf" srcId="{0BC944A7-6B9B-4342-827F-D8E4962C9FE8}" destId="{F91A8A6D-0F77-4AC9-A6A3-80C88DA71D59}" srcOrd="0" destOrd="0" presId="urn:microsoft.com/office/officeart/2018/2/layout/IconVerticalSolidList"/>
    <dgm:cxn modelId="{1912AA2E-D7E1-4F3D-B48F-E19F5CD1FF0A}" type="presParOf" srcId="{F91A8A6D-0F77-4AC9-A6A3-80C88DA71D59}" destId="{CDADF80A-3CEC-4B3B-B7B2-0F065A8B43D4}" srcOrd="0" destOrd="0" presId="urn:microsoft.com/office/officeart/2018/2/layout/IconVerticalSolidList"/>
    <dgm:cxn modelId="{DE901767-3E22-44D3-8409-97A34C858F0C}" type="presParOf" srcId="{F91A8A6D-0F77-4AC9-A6A3-80C88DA71D59}" destId="{92AF6F3C-C7CD-48D1-9F36-78C6B948CDD1}" srcOrd="1" destOrd="0" presId="urn:microsoft.com/office/officeart/2018/2/layout/IconVerticalSolidList"/>
    <dgm:cxn modelId="{55682A39-8337-4632-B235-5CC61769E243}" type="presParOf" srcId="{F91A8A6D-0F77-4AC9-A6A3-80C88DA71D59}" destId="{06F04EDB-AD0C-4479-B4BB-3CB5AFD003E8}" srcOrd="2" destOrd="0" presId="urn:microsoft.com/office/officeart/2018/2/layout/IconVerticalSolidList"/>
    <dgm:cxn modelId="{66D2967A-B872-4F8B-BCAF-6744AAFF423E}" type="presParOf" srcId="{F91A8A6D-0F77-4AC9-A6A3-80C88DA71D59}" destId="{A69A7E08-8DAC-439C-A39D-A8CC25F26F0A}" srcOrd="3" destOrd="0" presId="urn:microsoft.com/office/officeart/2018/2/layout/IconVerticalSolidList"/>
    <dgm:cxn modelId="{FF30087E-2899-4CDF-950A-2E810A205879}" type="presParOf" srcId="{0BC944A7-6B9B-4342-827F-D8E4962C9FE8}" destId="{8E418A5B-C886-4858-9010-E8A5BFDF62B3}" srcOrd="1" destOrd="0" presId="urn:microsoft.com/office/officeart/2018/2/layout/IconVerticalSolidList"/>
    <dgm:cxn modelId="{887C21F5-87FA-4745-B472-BD406F396902}" type="presParOf" srcId="{0BC944A7-6B9B-4342-827F-D8E4962C9FE8}" destId="{DCD3351B-54E2-4CA4-8D95-FA68D5FA7701}" srcOrd="2" destOrd="0" presId="urn:microsoft.com/office/officeart/2018/2/layout/IconVerticalSolidList"/>
    <dgm:cxn modelId="{A34F2DDD-82B6-47C6-B5FE-0DB2811714FD}" type="presParOf" srcId="{DCD3351B-54E2-4CA4-8D95-FA68D5FA7701}" destId="{C5375206-37ED-407C-BB36-8DCBF394B144}" srcOrd="0" destOrd="0" presId="urn:microsoft.com/office/officeart/2018/2/layout/IconVerticalSolidList"/>
    <dgm:cxn modelId="{A67511C4-8CBD-4AA8-AA7F-375DC312CBFB}" type="presParOf" srcId="{DCD3351B-54E2-4CA4-8D95-FA68D5FA7701}" destId="{8949A268-8B3A-4781-8E52-EC71D971FBB0}" srcOrd="1" destOrd="0" presId="urn:microsoft.com/office/officeart/2018/2/layout/IconVerticalSolidList"/>
    <dgm:cxn modelId="{95E3F82F-999D-4B4B-B3AD-03BAE75BB199}" type="presParOf" srcId="{DCD3351B-54E2-4CA4-8D95-FA68D5FA7701}" destId="{036836B5-13E7-4A28-AE23-DFA84042A2DC}" srcOrd="2" destOrd="0" presId="urn:microsoft.com/office/officeart/2018/2/layout/IconVerticalSolidList"/>
    <dgm:cxn modelId="{A22BB684-B6D6-4194-9D18-BD979C8B5F6B}" type="presParOf" srcId="{DCD3351B-54E2-4CA4-8D95-FA68D5FA7701}" destId="{0D612A3E-2C5A-4A89-9B69-A3272741EC50}" srcOrd="3" destOrd="0" presId="urn:microsoft.com/office/officeart/2018/2/layout/IconVerticalSolidList"/>
    <dgm:cxn modelId="{1FDC8604-4D37-4AA5-985F-9E36D23736EA}" type="presParOf" srcId="{0BC944A7-6B9B-4342-827F-D8E4962C9FE8}" destId="{C59FD30B-2558-4F4D-9664-18411D0BE5F3}" srcOrd="3" destOrd="0" presId="urn:microsoft.com/office/officeart/2018/2/layout/IconVerticalSolidList"/>
    <dgm:cxn modelId="{A8EA9B51-2EAA-4235-AB54-559D1BDF14DD}" type="presParOf" srcId="{0BC944A7-6B9B-4342-827F-D8E4962C9FE8}" destId="{0505129E-8960-46BE-9698-FB237D77BC2B}" srcOrd="4" destOrd="0" presId="urn:microsoft.com/office/officeart/2018/2/layout/IconVerticalSolidList"/>
    <dgm:cxn modelId="{E6FED244-D73A-4752-AD4B-FB6956DAC4E2}" type="presParOf" srcId="{0505129E-8960-46BE-9698-FB237D77BC2B}" destId="{7202B3BD-DAC8-43D0-A0F9-8C12B0771474}" srcOrd="0" destOrd="0" presId="urn:microsoft.com/office/officeart/2018/2/layout/IconVerticalSolidList"/>
    <dgm:cxn modelId="{7CFA05FF-F74C-458A-810D-E0A229B8EC3C}" type="presParOf" srcId="{0505129E-8960-46BE-9698-FB237D77BC2B}" destId="{C0E974ED-F4C1-4B77-869D-D8644EA2EB14}" srcOrd="1" destOrd="0" presId="urn:microsoft.com/office/officeart/2018/2/layout/IconVerticalSolidList"/>
    <dgm:cxn modelId="{902CF379-597B-4979-AF9F-09AC413B8484}" type="presParOf" srcId="{0505129E-8960-46BE-9698-FB237D77BC2B}" destId="{F44DD6FB-AC46-4725-9E97-F3308808F8D9}" srcOrd="2" destOrd="0" presId="urn:microsoft.com/office/officeart/2018/2/layout/IconVerticalSolidList"/>
    <dgm:cxn modelId="{A9A96357-3449-4F2D-B662-DC7992EC2455}" type="presParOf" srcId="{0505129E-8960-46BE-9698-FB237D77BC2B}" destId="{C7BBB003-0FF1-4C20-88E4-339D15D49FBC}" srcOrd="3" destOrd="0" presId="urn:microsoft.com/office/officeart/2018/2/layout/IconVerticalSolidList"/>
    <dgm:cxn modelId="{FA6A532F-BE8B-49D2-97E8-8FBC49BB65E1}" type="presParOf" srcId="{0BC944A7-6B9B-4342-827F-D8E4962C9FE8}" destId="{279718E6-2699-4528-922A-BDA6FB36DD09}" srcOrd="5" destOrd="0" presId="urn:microsoft.com/office/officeart/2018/2/layout/IconVerticalSolidList"/>
    <dgm:cxn modelId="{DD36077B-F1BD-4F59-A941-0ABFA838AB4A}" type="presParOf" srcId="{0BC944A7-6B9B-4342-827F-D8E4962C9FE8}" destId="{DF007A09-A5B4-498F-A881-22AD1A1D7C4E}" srcOrd="6" destOrd="0" presId="urn:microsoft.com/office/officeart/2018/2/layout/IconVerticalSolidList"/>
    <dgm:cxn modelId="{E3E0DC76-3565-40DF-82ED-9B4BF3AC7487}" type="presParOf" srcId="{DF007A09-A5B4-498F-A881-22AD1A1D7C4E}" destId="{06EC3B80-930F-40C9-821B-447D753D5C2B}" srcOrd="0" destOrd="0" presId="urn:microsoft.com/office/officeart/2018/2/layout/IconVerticalSolidList"/>
    <dgm:cxn modelId="{08188060-59B2-4A23-92D0-BA12033305F8}" type="presParOf" srcId="{DF007A09-A5B4-498F-A881-22AD1A1D7C4E}" destId="{00B0C5CB-B714-4203-9FE1-5C56D46CE46A}" srcOrd="1" destOrd="0" presId="urn:microsoft.com/office/officeart/2018/2/layout/IconVerticalSolidList"/>
    <dgm:cxn modelId="{668208EB-F091-40F5-B40F-153C9BB0E0DA}" type="presParOf" srcId="{DF007A09-A5B4-498F-A881-22AD1A1D7C4E}" destId="{7659F5F2-7732-4DF7-81E0-C888BBC64719}" srcOrd="2" destOrd="0" presId="urn:microsoft.com/office/officeart/2018/2/layout/IconVerticalSolidList"/>
    <dgm:cxn modelId="{CEEEFB2E-730C-4DD0-A8AF-C29B51062191}" type="presParOf" srcId="{DF007A09-A5B4-498F-A881-22AD1A1D7C4E}" destId="{AFA58025-E84C-488D-B687-02845FA41A8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381FEC-8F25-48C5-8D15-2AEDAE2F387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280604-86F2-44D2-AE13-5C3F1F30856E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🟦 </a:t>
          </a:r>
          <a:r>
            <a:rPr lang="en-IN" b="1"/>
            <a:t>Module 5 – Additional Transmission-Based Precautions</a:t>
          </a:r>
          <a:br>
            <a:rPr lang="en-IN"/>
          </a:br>
          <a:r>
            <a:rPr lang="en-IN"/>
            <a:t>Airborne, droplet, and contact isolation strategies.</a:t>
          </a:r>
          <a:endParaRPr lang="en-US"/>
        </a:p>
      </dgm:t>
    </dgm:pt>
    <dgm:pt modelId="{2A01C7B8-0645-4D8B-B5AF-59F97ADBF253}" type="parTrans" cxnId="{017E1433-F016-4B23-A154-4FE7A0E82EA9}">
      <dgm:prSet/>
      <dgm:spPr/>
      <dgm:t>
        <a:bodyPr/>
        <a:lstStyle/>
        <a:p>
          <a:endParaRPr lang="en-US"/>
        </a:p>
      </dgm:t>
    </dgm:pt>
    <dgm:pt modelId="{EBA44EE8-101B-451A-B552-3352F573C2F1}" type="sibTrans" cxnId="{017E1433-F016-4B23-A154-4FE7A0E82EA9}">
      <dgm:prSet/>
      <dgm:spPr/>
      <dgm:t>
        <a:bodyPr/>
        <a:lstStyle/>
        <a:p>
          <a:endParaRPr lang="en-US"/>
        </a:p>
      </dgm:t>
    </dgm:pt>
    <dgm:pt modelId="{9C23E550-8932-42D7-A834-6A8B7C7E0F2D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🟩 </a:t>
          </a:r>
          <a:r>
            <a:rPr lang="en-IN" b="1"/>
            <a:t>Module 6 – Aseptic Precautions for Various Procedures</a:t>
          </a:r>
          <a:br>
            <a:rPr lang="en-IN"/>
          </a:br>
          <a:r>
            <a:rPr lang="en-IN"/>
            <a:t>Surgical zone preparation and sterile technique protocols.</a:t>
          </a:r>
          <a:endParaRPr lang="en-US"/>
        </a:p>
      </dgm:t>
    </dgm:pt>
    <dgm:pt modelId="{45E7AA3A-8D19-4612-A4B1-AAA3F772D647}" type="parTrans" cxnId="{A158C9A2-5E3E-4941-A9D7-F8B3CA4BA52E}">
      <dgm:prSet/>
      <dgm:spPr/>
      <dgm:t>
        <a:bodyPr/>
        <a:lstStyle/>
        <a:p>
          <a:endParaRPr lang="en-US"/>
        </a:p>
      </dgm:t>
    </dgm:pt>
    <dgm:pt modelId="{33AD14A2-C54E-43D4-90E8-BFA1672652A6}" type="sibTrans" cxnId="{A158C9A2-5E3E-4941-A9D7-F8B3CA4BA52E}">
      <dgm:prSet/>
      <dgm:spPr/>
      <dgm:t>
        <a:bodyPr/>
        <a:lstStyle/>
        <a:p>
          <a:endParaRPr lang="en-US"/>
        </a:p>
      </dgm:t>
    </dgm:pt>
    <dgm:pt modelId="{1E69B869-5CA6-4E07-A112-05FCA3B7BE36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🟧 </a:t>
          </a:r>
          <a:r>
            <a:rPr lang="en-IN" b="1"/>
            <a:t>Module 7 – Infection Control in Laundry and Linen Service</a:t>
          </a:r>
          <a:br>
            <a:rPr lang="en-IN"/>
          </a:br>
          <a:r>
            <a:rPr lang="en-IN"/>
            <a:t>Safe handling of hospital linen and laundry disinfection cycles.</a:t>
          </a:r>
          <a:endParaRPr lang="en-US"/>
        </a:p>
      </dgm:t>
    </dgm:pt>
    <dgm:pt modelId="{C38322EB-3DF0-4281-8CDA-D9985528DBB4}" type="parTrans" cxnId="{91204F46-A38F-4A9C-AAD1-0CB5F55B1856}">
      <dgm:prSet/>
      <dgm:spPr/>
      <dgm:t>
        <a:bodyPr/>
        <a:lstStyle/>
        <a:p>
          <a:endParaRPr lang="en-US"/>
        </a:p>
      </dgm:t>
    </dgm:pt>
    <dgm:pt modelId="{115461EF-2615-42F4-8313-06A06E5D227F}" type="sibTrans" cxnId="{91204F46-A38F-4A9C-AAD1-0CB5F55B1856}">
      <dgm:prSet/>
      <dgm:spPr/>
      <dgm:t>
        <a:bodyPr/>
        <a:lstStyle/>
        <a:p>
          <a:endParaRPr lang="en-US"/>
        </a:p>
      </dgm:t>
    </dgm:pt>
    <dgm:pt modelId="{752D5398-FC29-43D2-B56E-9A103C203FB3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🟨 </a:t>
          </a:r>
          <a:r>
            <a:rPr lang="en-IN" b="1"/>
            <a:t>Module 8 – Antimicrobial Policy and Antimicrobial Stewardship</a:t>
          </a:r>
          <a:br>
            <a:rPr lang="en-IN"/>
          </a:br>
          <a:r>
            <a:rPr lang="en-IN"/>
            <a:t>Promote rational antibiotic use to prevent resistance and superbugs</a:t>
          </a:r>
          <a:endParaRPr lang="en-US"/>
        </a:p>
      </dgm:t>
    </dgm:pt>
    <dgm:pt modelId="{6D49B747-B62F-42AA-A625-FD15F52640EA}" type="parTrans" cxnId="{48581F0D-2748-4E80-91C6-5F268E3CAF72}">
      <dgm:prSet/>
      <dgm:spPr/>
      <dgm:t>
        <a:bodyPr/>
        <a:lstStyle/>
        <a:p>
          <a:endParaRPr lang="en-US"/>
        </a:p>
      </dgm:t>
    </dgm:pt>
    <dgm:pt modelId="{AFD36050-2323-467D-856A-3F141BDEC268}" type="sibTrans" cxnId="{48581F0D-2748-4E80-91C6-5F268E3CAF72}">
      <dgm:prSet/>
      <dgm:spPr/>
      <dgm:t>
        <a:bodyPr/>
        <a:lstStyle/>
        <a:p>
          <a:endParaRPr lang="en-US"/>
        </a:p>
      </dgm:t>
    </dgm:pt>
    <dgm:pt modelId="{BB6F8223-B49B-4989-8B07-38C5730AD4AE}" type="pres">
      <dgm:prSet presAssocID="{4C381FEC-8F25-48C5-8D15-2AEDAE2F387A}" presName="root" presStyleCnt="0">
        <dgm:presLayoutVars>
          <dgm:dir/>
          <dgm:resizeHandles val="exact"/>
        </dgm:presLayoutVars>
      </dgm:prSet>
      <dgm:spPr/>
    </dgm:pt>
    <dgm:pt modelId="{E2E960AE-C2BE-49B5-B67E-688AA458B68B}" type="pres">
      <dgm:prSet presAssocID="{8C280604-86F2-44D2-AE13-5C3F1F30856E}" presName="compNode" presStyleCnt="0"/>
      <dgm:spPr/>
    </dgm:pt>
    <dgm:pt modelId="{6EDCA4D2-5492-4253-82E5-85799B52B123}" type="pres">
      <dgm:prSet presAssocID="{8C280604-86F2-44D2-AE13-5C3F1F30856E}" presName="bgRect" presStyleLbl="bgShp" presStyleIdx="0" presStyleCnt="4"/>
      <dgm:spPr/>
    </dgm:pt>
    <dgm:pt modelId="{41F8AE06-F454-405C-A4C4-D84DB9C22028}" type="pres">
      <dgm:prSet presAssocID="{8C280604-86F2-44D2-AE13-5C3F1F30856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lot"/>
        </a:ext>
      </dgm:extLst>
    </dgm:pt>
    <dgm:pt modelId="{30A7070C-24CF-4B32-A66D-356BD01EF6F0}" type="pres">
      <dgm:prSet presAssocID="{8C280604-86F2-44D2-AE13-5C3F1F30856E}" presName="spaceRect" presStyleCnt="0"/>
      <dgm:spPr/>
    </dgm:pt>
    <dgm:pt modelId="{C9048C3D-0FA3-4C1B-9109-33EFE4A3ACDA}" type="pres">
      <dgm:prSet presAssocID="{8C280604-86F2-44D2-AE13-5C3F1F30856E}" presName="parTx" presStyleLbl="revTx" presStyleIdx="0" presStyleCnt="4">
        <dgm:presLayoutVars>
          <dgm:chMax val="0"/>
          <dgm:chPref val="0"/>
        </dgm:presLayoutVars>
      </dgm:prSet>
      <dgm:spPr/>
    </dgm:pt>
    <dgm:pt modelId="{D8DD69F3-D08F-4065-8F12-A6A4A0A49B19}" type="pres">
      <dgm:prSet presAssocID="{EBA44EE8-101B-451A-B552-3352F573C2F1}" presName="sibTrans" presStyleCnt="0"/>
      <dgm:spPr/>
    </dgm:pt>
    <dgm:pt modelId="{A594210B-B35A-49E1-BD59-E1FCC981EF08}" type="pres">
      <dgm:prSet presAssocID="{9C23E550-8932-42D7-A834-6A8B7C7E0F2D}" presName="compNode" presStyleCnt="0"/>
      <dgm:spPr/>
    </dgm:pt>
    <dgm:pt modelId="{D1E191D3-40D6-4987-9939-8E7A4847DBE8}" type="pres">
      <dgm:prSet presAssocID="{9C23E550-8932-42D7-A834-6A8B7C7E0F2D}" presName="bgRect" presStyleLbl="bgShp" presStyleIdx="1" presStyleCnt="4"/>
      <dgm:spPr/>
    </dgm:pt>
    <dgm:pt modelId="{937BFEDE-5F04-4C0F-A63A-4B83F8E8CEDE}" type="pres">
      <dgm:prSet presAssocID="{9C23E550-8932-42D7-A834-6A8B7C7E0F2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72F5551A-3F9E-4DDD-95F7-AA680EB69B6E}" type="pres">
      <dgm:prSet presAssocID="{9C23E550-8932-42D7-A834-6A8B7C7E0F2D}" presName="spaceRect" presStyleCnt="0"/>
      <dgm:spPr/>
    </dgm:pt>
    <dgm:pt modelId="{E4CFA49E-32CF-4D42-A6E4-5604941BE5C7}" type="pres">
      <dgm:prSet presAssocID="{9C23E550-8932-42D7-A834-6A8B7C7E0F2D}" presName="parTx" presStyleLbl="revTx" presStyleIdx="1" presStyleCnt="4">
        <dgm:presLayoutVars>
          <dgm:chMax val="0"/>
          <dgm:chPref val="0"/>
        </dgm:presLayoutVars>
      </dgm:prSet>
      <dgm:spPr/>
    </dgm:pt>
    <dgm:pt modelId="{BF35A2B3-7C6B-4948-A6F3-2163FAB593AE}" type="pres">
      <dgm:prSet presAssocID="{33AD14A2-C54E-43D4-90E8-BFA1672652A6}" presName="sibTrans" presStyleCnt="0"/>
      <dgm:spPr/>
    </dgm:pt>
    <dgm:pt modelId="{71FEFE43-EB08-4DC4-AC8E-2651708A920F}" type="pres">
      <dgm:prSet presAssocID="{1E69B869-5CA6-4E07-A112-05FCA3B7BE36}" presName="compNode" presStyleCnt="0"/>
      <dgm:spPr/>
    </dgm:pt>
    <dgm:pt modelId="{AD6608D8-A5E2-4EC8-AD7B-3739E5CF59A6}" type="pres">
      <dgm:prSet presAssocID="{1E69B869-5CA6-4E07-A112-05FCA3B7BE36}" presName="bgRect" presStyleLbl="bgShp" presStyleIdx="2" presStyleCnt="4"/>
      <dgm:spPr/>
    </dgm:pt>
    <dgm:pt modelId="{725CE5E0-A81B-4047-88EE-09AA541ABBC3}" type="pres">
      <dgm:prSet presAssocID="{1E69B869-5CA6-4E07-A112-05FCA3B7BE3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wel"/>
        </a:ext>
      </dgm:extLst>
    </dgm:pt>
    <dgm:pt modelId="{E609D8FC-C77F-482A-AE33-1410235CDA99}" type="pres">
      <dgm:prSet presAssocID="{1E69B869-5CA6-4E07-A112-05FCA3B7BE36}" presName="spaceRect" presStyleCnt="0"/>
      <dgm:spPr/>
    </dgm:pt>
    <dgm:pt modelId="{16DBF016-FF02-42CF-A184-2679657C2B31}" type="pres">
      <dgm:prSet presAssocID="{1E69B869-5CA6-4E07-A112-05FCA3B7BE36}" presName="parTx" presStyleLbl="revTx" presStyleIdx="2" presStyleCnt="4">
        <dgm:presLayoutVars>
          <dgm:chMax val="0"/>
          <dgm:chPref val="0"/>
        </dgm:presLayoutVars>
      </dgm:prSet>
      <dgm:spPr/>
    </dgm:pt>
    <dgm:pt modelId="{C7B7570F-4B41-4343-928F-CA09E1B606E8}" type="pres">
      <dgm:prSet presAssocID="{115461EF-2615-42F4-8313-06A06E5D227F}" presName="sibTrans" presStyleCnt="0"/>
      <dgm:spPr/>
    </dgm:pt>
    <dgm:pt modelId="{141B763C-7466-4906-8FD9-06B310D5648E}" type="pres">
      <dgm:prSet presAssocID="{752D5398-FC29-43D2-B56E-9A103C203FB3}" presName="compNode" presStyleCnt="0"/>
      <dgm:spPr/>
    </dgm:pt>
    <dgm:pt modelId="{8B4CCDCD-4F47-4481-9327-C9211AD293AE}" type="pres">
      <dgm:prSet presAssocID="{752D5398-FC29-43D2-B56E-9A103C203FB3}" presName="bgRect" presStyleLbl="bgShp" presStyleIdx="3" presStyleCnt="4"/>
      <dgm:spPr/>
    </dgm:pt>
    <dgm:pt modelId="{72996866-80D2-4860-8041-C5460498B727}" type="pres">
      <dgm:prSet presAssocID="{752D5398-FC29-43D2-B56E-9A103C203F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BD56B583-6790-4319-AF46-157E160DC080}" type="pres">
      <dgm:prSet presAssocID="{752D5398-FC29-43D2-B56E-9A103C203FB3}" presName="spaceRect" presStyleCnt="0"/>
      <dgm:spPr/>
    </dgm:pt>
    <dgm:pt modelId="{0059895B-EEE1-4A0F-B16A-3A320E2496B8}" type="pres">
      <dgm:prSet presAssocID="{752D5398-FC29-43D2-B56E-9A103C203FB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8581F0D-2748-4E80-91C6-5F268E3CAF72}" srcId="{4C381FEC-8F25-48C5-8D15-2AEDAE2F387A}" destId="{752D5398-FC29-43D2-B56E-9A103C203FB3}" srcOrd="3" destOrd="0" parTransId="{6D49B747-B62F-42AA-A625-FD15F52640EA}" sibTransId="{AFD36050-2323-467D-856A-3F141BDEC268}"/>
    <dgm:cxn modelId="{38BCE830-F6CE-44B8-A8FE-676149EDBC86}" type="presOf" srcId="{9C23E550-8932-42D7-A834-6A8B7C7E0F2D}" destId="{E4CFA49E-32CF-4D42-A6E4-5604941BE5C7}" srcOrd="0" destOrd="0" presId="urn:microsoft.com/office/officeart/2018/2/layout/IconVerticalSolidList"/>
    <dgm:cxn modelId="{017E1433-F016-4B23-A154-4FE7A0E82EA9}" srcId="{4C381FEC-8F25-48C5-8D15-2AEDAE2F387A}" destId="{8C280604-86F2-44D2-AE13-5C3F1F30856E}" srcOrd="0" destOrd="0" parTransId="{2A01C7B8-0645-4D8B-B5AF-59F97ADBF253}" sibTransId="{EBA44EE8-101B-451A-B552-3352F573C2F1}"/>
    <dgm:cxn modelId="{91204F46-A38F-4A9C-AAD1-0CB5F55B1856}" srcId="{4C381FEC-8F25-48C5-8D15-2AEDAE2F387A}" destId="{1E69B869-5CA6-4E07-A112-05FCA3B7BE36}" srcOrd="2" destOrd="0" parTransId="{C38322EB-3DF0-4281-8CDA-D9985528DBB4}" sibTransId="{115461EF-2615-42F4-8313-06A06E5D227F}"/>
    <dgm:cxn modelId="{A158C9A2-5E3E-4941-A9D7-F8B3CA4BA52E}" srcId="{4C381FEC-8F25-48C5-8D15-2AEDAE2F387A}" destId="{9C23E550-8932-42D7-A834-6A8B7C7E0F2D}" srcOrd="1" destOrd="0" parTransId="{45E7AA3A-8D19-4612-A4B1-AAA3F772D647}" sibTransId="{33AD14A2-C54E-43D4-90E8-BFA1672652A6}"/>
    <dgm:cxn modelId="{6C26F2AF-663D-4D82-90F0-AE0F8CB4863F}" type="presOf" srcId="{8C280604-86F2-44D2-AE13-5C3F1F30856E}" destId="{C9048C3D-0FA3-4C1B-9109-33EFE4A3ACDA}" srcOrd="0" destOrd="0" presId="urn:microsoft.com/office/officeart/2018/2/layout/IconVerticalSolidList"/>
    <dgm:cxn modelId="{094C0BBE-1C49-48E4-B928-2CDD06A53479}" type="presOf" srcId="{1E69B869-5CA6-4E07-A112-05FCA3B7BE36}" destId="{16DBF016-FF02-42CF-A184-2679657C2B31}" srcOrd="0" destOrd="0" presId="urn:microsoft.com/office/officeart/2018/2/layout/IconVerticalSolidList"/>
    <dgm:cxn modelId="{C66F44DC-2154-4BBC-B711-6349EE70C15A}" type="presOf" srcId="{4C381FEC-8F25-48C5-8D15-2AEDAE2F387A}" destId="{BB6F8223-B49B-4989-8B07-38C5730AD4AE}" srcOrd="0" destOrd="0" presId="urn:microsoft.com/office/officeart/2018/2/layout/IconVerticalSolidList"/>
    <dgm:cxn modelId="{DF6D9FFB-D010-44DE-9542-0C931C9374E4}" type="presOf" srcId="{752D5398-FC29-43D2-B56E-9A103C203FB3}" destId="{0059895B-EEE1-4A0F-B16A-3A320E2496B8}" srcOrd="0" destOrd="0" presId="urn:microsoft.com/office/officeart/2018/2/layout/IconVerticalSolidList"/>
    <dgm:cxn modelId="{F2322F7E-31A2-4A93-BCE1-5ADADC8D28A5}" type="presParOf" srcId="{BB6F8223-B49B-4989-8B07-38C5730AD4AE}" destId="{E2E960AE-C2BE-49B5-B67E-688AA458B68B}" srcOrd="0" destOrd="0" presId="urn:microsoft.com/office/officeart/2018/2/layout/IconVerticalSolidList"/>
    <dgm:cxn modelId="{2B0E5789-2BAB-47A9-8660-F9A0B3F3CC9B}" type="presParOf" srcId="{E2E960AE-C2BE-49B5-B67E-688AA458B68B}" destId="{6EDCA4D2-5492-4253-82E5-85799B52B123}" srcOrd="0" destOrd="0" presId="urn:microsoft.com/office/officeart/2018/2/layout/IconVerticalSolidList"/>
    <dgm:cxn modelId="{A9FE3C28-2787-4500-A6BE-9808FA6E3BBC}" type="presParOf" srcId="{E2E960AE-C2BE-49B5-B67E-688AA458B68B}" destId="{41F8AE06-F454-405C-A4C4-D84DB9C22028}" srcOrd="1" destOrd="0" presId="urn:microsoft.com/office/officeart/2018/2/layout/IconVerticalSolidList"/>
    <dgm:cxn modelId="{1D0C0BEC-B725-4CB3-ADAD-AFFD8F903D50}" type="presParOf" srcId="{E2E960AE-C2BE-49B5-B67E-688AA458B68B}" destId="{30A7070C-24CF-4B32-A66D-356BD01EF6F0}" srcOrd="2" destOrd="0" presId="urn:microsoft.com/office/officeart/2018/2/layout/IconVerticalSolidList"/>
    <dgm:cxn modelId="{0071078B-2102-4609-81B7-3A36A7843836}" type="presParOf" srcId="{E2E960AE-C2BE-49B5-B67E-688AA458B68B}" destId="{C9048C3D-0FA3-4C1B-9109-33EFE4A3ACDA}" srcOrd="3" destOrd="0" presId="urn:microsoft.com/office/officeart/2018/2/layout/IconVerticalSolidList"/>
    <dgm:cxn modelId="{DEBCBDE8-2B96-45AE-9DA4-18984748EBB7}" type="presParOf" srcId="{BB6F8223-B49B-4989-8B07-38C5730AD4AE}" destId="{D8DD69F3-D08F-4065-8F12-A6A4A0A49B19}" srcOrd="1" destOrd="0" presId="urn:microsoft.com/office/officeart/2018/2/layout/IconVerticalSolidList"/>
    <dgm:cxn modelId="{3493A0B5-73B1-48C5-916D-8919B32A941D}" type="presParOf" srcId="{BB6F8223-B49B-4989-8B07-38C5730AD4AE}" destId="{A594210B-B35A-49E1-BD59-E1FCC981EF08}" srcOrd="2" destOrd="0" presId="urn:microsoft.com/office/officeart/2018/2/layout/IconVerticalSolidList"/>
    <dgm:cxn modelId="{93FA7EC8-729C-4F7E-B239-D70FB4841F65}" type="presParOf" srcId="{A594210B-B35A-49E1-BD59-E1FCC981EF08}" destId="{D1E191D3-40D6-4987-9939-8E7A4847DBE8}" srcOrd="0" destOrd="0" presId="urn:microsoft.com/office/officeart/2018/2/layout/IconVerticalSolidList"/>
    <dgm:cxn modelId="{032EC2D3-AA1C-48EC-A595-A2B07C523953}" type="presParOf" srcId="{A594210B-B35A-49E1-BD59-E1FCC981EF08}" destId="{937BFEDE-5F04-4C0F-A63A-4B83F8E8CEDE}" srcOrd="1" destOrd="0" presId="urn:microsoft.com/office/officeart/2018/2/layout/IconVerticalSolidList"/>
    <dgm:cxn modelId="{8E909626-1531-4214-9124-5C2FD83DAE0A}" type="presParOf" srcId="{A594210B-B35A-49E1-BD59-E1FCC981EF08}" destId="{72F5551A-3F9E-4DDD-95F7-AA680EB69B6E}" srcOrd="2" destOrd="0" presId="urn:microsoft.com/office/officeart/2018/2/layout/IconVerticalSolidList"/>
    <dgm:cxn modelId="{EA12524B-158B-41B1-9F4B-A1DAE04DB070}" type="presParOf" srcId="{A594210B-B35A-49E1-BD59-E1FCC981EF08}" destId="{E4CFA49E-32CF-4D42-A6E4-5604941BE5C7}" srcOrd="3" destOrd="0" presId="urn:microsoft.com/office/officeart/2018/2/layout/IconVerticalSolidList"/>
    <dgm:cxn modelId="{7BE2067F-6999-4611-AE51-C87CC5A48B2A}" type="presParOf" srcId="{BB6F8223-B49B-4989-8B07-38C5730AD4AE}" destId="{BF35A2B3-7C6B-4948-A6F3-2163FAB593AE}" srcOrd="3" destOrd="0" presId="urn:microsoft.com/office/officeart/2018/2/layout/IconVerticalSolidList"/>
    <dgm:cxn modelId="{B875D2D6-4D69-4363-9013-D4A405773DF4}" type="presParOf" srcId="{BB6F8223-B49B-4989-8B07-38C5730AD4AE}" destId="{71FEFE43-EB08-4DC4-AC8E-2651708A920F}" srcOrd="4" destOrd="0" presId="urn:microsoft.com/office/officeart/2018/2/layout/IconVerticalSolidList"/>
    <dgm:cxn modelId="{6006C2C5-E195-4BA4-81FB-3F52A64971C4}" type="presParOf" srcId="{71FEFE43-EB08-4DC4-AC8E-2651708A920F}" destId="{AD6608D8-A5E2-4EC8-AD7B-3739E5CF59A6}" srcOrd="0" destOrd="0" presId="urn:microsoft.com/office/officeart/2018/2/layout/IconVerticalSolidList"/>
    <dgm:cxn modelId="{AD44DC22-3097-4F6F-985A-4C68CB2A9AB2}" type="presParOf" srcId="{71FEFE43-EB08-4DC4-AC8E-2651708A920F}" destId="{725CE5E0-A81B-4047-88EE-09AA541ABBC3}" srcOrd="1" destOrd="0" presId="urn:microsoft.com/office/officeart/2018/2/layout/IconVerticalSolidList"/>
    <dgm:cxn modelId="{8083BA70-E63C-4972-B5B7-674B4C8A32A1}" type="presParOf" srcId="{71FEFE43-EB08-4DC4-AC8E-2651708A920F}" destId="{E609D8FC-C77F-482A-AE33-1410235CDA99}" srcOrd="2" destOrd="0" presId="urn:microsoft.com/office/officeart/2018/2/layout/IconVerticalSolidList"/>
    <dgm:cxn modelId="{6029D486-DED9-4A80-83DB-012560B9C4AB}" type="presParOf" srcId="{71FEFE43-EB08-4DC4-AC8E-2651708A920F}" destId="{16DBF016-FF02-42CF-A184-2679657C2B31}" srcOrd="3" destOrd="0" presId="urn:microsoft.com/office/officeart/2018/2/layout/IconVerticalSolidList"/>
    <dgm:cxn modelId="{ADC687FA-C8F4-44C9-A847-EAE35941F8AA}" type="presParOf" srcId="{BB6F8223-B49B-4989-8B07-38C5730AD4AE}" destId="{C7B7570F-4B41-4343-928F-CA09E1B606E8}" srcOrd="5" destOrd="0" presId="urn:microsoft.com/office/officeart/2018/2/layout/IconVerticalSolidList"/>
    <dgm:cxn modelId="{6F5670D1-3EC2-4BC2-9AAB-D075C2F35661}" type="presParOf" srcId="{BB6F8223-B49B-4989-8B07-38C5730AD4AE}" destId="{141B763C-7466-4906-8FD9-06B310D5648E}" srcOrd="6" destOrd="0" presId="urn:microsoft.com/office/officeart/2018/2/layout/IconVerticalSolidList"/>
    <dgm:cxn modelId="{8B7592C8-6704-4B88-87F6-CAA2975A6A03}" type="presParOf" srcId="{141B763C-7466-4906-8FD9-06B310D5648E}" destId="{8B4CCDCD-4F47-4481-9327-C9211AD293AE}" srcOrd="0" destOrd="0" presId="urn:microsoft.com/office/officeart/2018/2/layout/IconVerticalSolidList"/>
    <dgm:cxn modelId="{6A6B7F07-163B-41CF-AA2B-B3789D4B2F30}" type="presParOf" srcId="{141B763C-7466-4906-8FD9-06B310D5648E}" destId="{72996866-80D2-4860-8041-C5460498B727}" srcOrd="1" destOrd="0" presId="urn:microsoft.com/office/officeart/2018/2/layout/IconVerticalSolidList"/>
    <dgm:cxn modelId="{21A5F864-C517-4303-936E-C3AC06C54E70}" type="presParOf" srcId="{141B763C-7466-4906-8FD9-06B310D5648E}" destId="{BD56B583-6790-4319-AF46-157E160DC080}" srcOrd="2" destOrd="0" presId="urn:microsoft.com/office/officeart/2018/2/layout/IconVerticalSolidList"/>
    <dgm:cxn modelId="{B9F93DF9-CDDC-47BF-B4EF-4762A7910575}" type="presParOf" srcId="{141B763C-7466-4906-8FD9-06B310D5648E}" destId="{0059895B-EEE1-4A0F-B16A-3A320E2496B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78032F-3A6D-4037-BAA5-12258126979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C85388-6249-4D91-B452-8F746DA400C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🌍 Perfect for infection control teams, staff nurses, QA personnel &amp; admins</a:t>
          </a:r>
        </a:p>
      </dgm:t>
    </dgm:pt>
    <dgm:pt modelId="{19F32C82-72E5-4965-98D2-29D6DA4C10D2}" type="parTrans" cxnId="{632C4BD1-BA5F-4D8B-BBC2-96458A5FF43D}">
      <dgm:prSet/>
      <dgm:spPr/>
      <dgm:t>
        <a:bodyPr/>
        <a:lstStyle/>
        <a:p>
          <a:endParaRPr lang="en-US"/>
        </a:p>
      </dgm:t>
    </dgm:pt>
    <dgm:pt modelId="{EA9974C8-17D9-4986-86F1-839FE0F8F61F}" type="sibTrans" cxnId="{632C4BD1-BA5F-4D8B-BBC2-96458A5FF43D}">
      <dgm:prSet/>
      <dgm:spPr/>
      <dgm:t>
        <a:bodyPr/>
        <a:lstStyle/>
        <a:p>
          <a:endParaRPr lang="en-US"/>
        </a:p>
      </dgm:t>
    </dgm:pt>
    <dgm:pt modelId="{B08E49B5-35CE-4BEC-BDAA-D59968F7446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📧 </a:t>
          </a:r>
          <a:r>
            <a:rPr lang="en-US" b="1"/>
            <a:t>Contact:</a:t>
          </a:r>
          <a:r>
            <a:rPr lang="en-US"/>
            <a:t> qtopglobalservices@gmail.com</a:t>
          </a:r>
          <a:br>
            <a:rPr lang="en-US"/>
          </a:br>
          <a:r>
            <a:rPr lang="en-US"/>
            <a:t>🌐 </a:t>
          </a:r>
          <a:r>
            <a:rPr lang="en-US" b="1"/>
            <a:t>To avail the course, visit: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www.qtopglobal.com</a:t>
          </a:r>
          <a:endParaRPr lang="en-US"/>
        </a:p>
      </dgm:t>
    </dgm:pt>
    <dgm:pt modelId="{46C70A1C-3AEC-4FF4-8B5D-8E367172621C}" type="parTrans" cxnId="{0AC5DA81-A95B-4848-84FE-3F1FFD6ECDA4}">
      <dgm:prSet/>
      <dgm:spPr/>
      <dgm:t>
        <a:bodyPr/>
        <a:lstStyle/>
        <a:p>
          <a:endParaRPr lang="en-US"/>
        </a:p>
      </dgm:t>
    </dgm:pt>
    <dgm:pt modelId="{3BFDCEF3-CBBB-4431-B6D1-23BB97545262}" type="sibTrans" cxnId="{0AC5DA81-A95B-4848-84FE-3F1FFD6ECDA4}">
      <dgm:prSet/>
      <dgm:spPr/>
      <dgm:t>
        <a:bodyPr/>
        <a:lstStyle/>
        <a:p>
          <a:endParaRPr lang="en-US"/>
        </a:p>
      </dgm:t>
    </dgm:pt>
    <dgm:pt modelId="{81F97DBC-65AC-4568-9777-EE34D2778E90}" type="pres">
      <dgm:prSet presAssocID="{7778032F-3A6D-4037-BAA5-12258126979F}" presName="root" presStyleCnt="0">
        <dgm:presLayoutVars>
          <dgm:dir/>
          <dgm:resizeHandles val="exact"/>
        </dgm:presLayoutVars>
      </dgm:prSet>
      <dgm:spPr/>
    </dgm:pt>
    <dgm:pt modelId="{28855C45-7BBF-4A41-A60B-30AFCA25229F}" type="pres">
      <dgm:prSet presAssocID="{0FC85388-6249-4D91-B452-8F746DA400C5}" presName="compNode" presStyleCnt="0"/>
      <dgm:spPr/>
    </dgm:pt>
    <dgm:pt modelId="{579DA7BD-25EC-4D82-B6A4-6DE2D18F7B2A}" type="pres">
      <dgm:prSet presAssocID="{0FC85388-6249-4D91-B452-8F746DA400C5}" presName="bgRect" presStyleLbl="bgShp" presStyleIdx="0" presStyleCnt="2"/>
      <dgm:spPr/>
    </dgm:pt>
    <dgm:pt modelId="{BABB7A98-AA9D-4F39-B2F9-F96FD0439710}" type="pres">
      <dgm:prSet presAssocID="{0FC85388-6249-4D91-B452-8F746DA400C5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CE73ACA8-8854-440F-B24A-942971AB6355}" type="pres">
      <dgm:prSet presAssocID="{0FC85388-6249-4D91-B452-8F746DA400C5}" presName="spaceRect" presStyleCnt="0"/>
      <dgm:spPr/>
    </dgm:pt>
    <dgm:pt modelId="{B96DE9A4-7111-40FE-836E-93154262B653}" type="pres">
      <dgm:prSet presAssocID="{0FC85388-6249-4D91-B452-8F746DA400C5}" presName="parTx" presStyleLbl="revTx" presStyleIdx="0" presStyleCnt="2">
        <dgm:presLayoutVars>
          <dgm:chMax val="0"/>
          <dgm:chPref val="0"/>
        </dgm:presLayoutVars>
      </dgm:prSet>
      <dgm:spPr/>
    </dgm:pt>
    <dgm:pt modelId="{D1B6D962-7E1C-4A39-9900-F34C71FFAE85}" type="pres">
      <dgm:prSet presAssocID="{EA9974C8-17D9-4986-86F1-839FE0F8F61F}" presName="sibTrans" presStyleCnt="0"/>
      <dgm:spPr/>
    </dgm:pt>
    <dgm:pt modelId="{33398C5E-E40B-466F-9A9E-96FB11880DA0}" type="pres">
      <dgm:prSet presAssocID="{B08E49B5-35CE-4BEC-BDAA-D59968F7446B}" presName="compNode" presStyleCnt="0"/>
      <dgm:spPr/>
    </dgm:pt>
    <dgm:pt modelId="{CC057B43-B8A8-4131-85D6-9DB43E8CFA77}" type="pres">
      <dgm:prSet presAssocID="{B08E49B5-35CE-4BEC-BDAA-D59968F7446B}" presName="bgRect" presStyleLbl="bgShp" presStyleIdx="1" presStyleCnt="2"/>
      <dgm:spPr/>
    </dgm:pt>
    <dgm:pt modelId="{992872EB-A823-427F-9058-82D88A0F0A2D}" type="pres">
      <dgm:prSet presAssocID="{B08E49B5-35CE-4BEC-BDAA-D59968F7446B}" presName="iconRect" presStyleLbl="node1" presStyleIdx="1" presStyleCnt="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58788BC2-AFFA-49DE-BC5A-6379F2AFE588}" type="pres">
      <dgm:prSet presAssocID="{B08E49B5-35CE-4BEC-BDAA-D59968F7446B}" presName="spaceRect" presStyleCnt="0"/>
      <dgm:spPr/>
    </dgm:pt>
    <dgm:pt modelId="{1EFCBEE4-7C45-4ED0-B4A1-372E5303DAA2}" type="pres">
      <dgm:prSet presAssocID="{B08E49B5-35CE-4BEC-BDAA-D59968F7446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35D0408-4C40-405F-97A4-1A27CEF9CA9B}" type="presOf" srcId="{B08E49B5-35CE-4BEC-BDAA-D59968F7446B}" destId="{1EFCBEE4-7C45-4ED0-B4A1-372E5303DAA2}" srcOrd="0" destOrd="0" presId="urn:microsoft.com/office/officeart/2018/2/layout/IconVerticalSolidList"/>
    <dgm:cxn modelId="{E98D924D-7601-4662-96C4-C5B05FA739D8}" type="presOf" srcId="{7778032F-3A6D-4037-BAA5-12258126979F}" destId="{81F97DBC-65AC-4568-9777-EE34D2778E90}" srcOrd="0" destOrd="0" presId="urn:microsoft.com/office/officeart/2018/2/layout/IconVerticalSolidList"/>
    <dgm:cxn modelId="{F83DC475-990D-421C-8636-735C27D0A4D7}" type="presOf" srcId="{0FC85388-6249-4D91-B452-8F746DA400C5}" destId="{B96DE9A4-7111-40FE-836E-93154262B653}" srcOrd="0" destOrd="0" presId="urn:microsoft.com/office/officeart/2018/2/layout/IconVerticalSolidList"/>
    <dgm:cxn modelId="{0AC5DA81-A95B-4848-84FE-3F1FFD6ECDA4}" srcId="{7778032F-3A6D-4037-BAA5-12258126979F}" destId="{B08E49B5-35CE-4BEC-BDAA-D59968F7446B}" srcOrd="1" destOrd="0" parTransId="{46C70A1C-3AEC-4FF4-8B5D-8E367172621C}" sibTransId="{3BFDCEF3-CBBB-4431-B6D1-23BB97545262}"/>
    <dgm:cxn modelId="{632C4BD1-BA5F-4D8B-BBC2-96458A5FF43D}" srcId="{7778032F-3A6D-4037-BAA5-12258126979F}" destId="{0FC85388-6249-4D91-B452-8F746DA400C5}" srcOrd="0" destOrd="0" parTransId="{19F32C82-72E5-4965-98D2-29D6DA4C10D2}" sibTransId="{EA9974C8-17D9-4986-86F1-839FE0F8F61F}"/>
    <dgm:cxn modelId="{E489CFFC-AF6B-4CF0-AAC8-B0BC91FB6D72}" type="presParOf" srcId="{81F97DBC-65AC-4568-9777-EE34D2778E90}" destId="{28855C45-7BBF-4A41-A60B-30AFCA25229F}" srcOrd="0" destOrd="0" presId="urn:microsoft.com/office/officeart/2018/2/layout/IconVerticalSolidList"/>
    <dgm:cxn modelId="{031A1662-509A-4A76-80C9-AEE2A6A2C44F}" type="presParOf" srcId="{28855C45-7BBF-4A41-A60B-30AFCA25229F}" destId="{579DA7BD-25EC-4D82-B6A4-6DE2D18F7B2A}" srcOrd="0" destOrd="0" presId="urn:microsoft.com/office/officeart/2018/2/layout/IconVerticalSolidList"/>
    <dgm:cxn modelId="{EEDE0AEE-B85C-463C-A00B-9DE5C92D1EBB}" type="presParOf" srcId="{28855C45-7BBF-4A41-A60B-30AFCA25229F}" destId="{BABB7A98-AA9D-4F39-B2F9-F96FD0439710}" srcOrd="1" destOrd="0" presId="urn:microsoft.com/office/officeart/2018/2/layout/IconVerticalSolidList"/>
    <dgm:cxn modelId="{5221695B-86F3-47B8-8449-C55CDF535A99}" type="presParOf" srcId="{28855C45-7BBF-4A41-A60B-30AFCA25229F}" destId="{CE73ACA8-8854-440F-B24A-942971AB6355}" srcOrd="2" destOrd="0" presId="urn:microsoft.com/office/officeart/2018/2/layout/IconVerticalSolidList"/>
    <dgm:cxn modelId="{BE42FFB9-60A2-4170-8FF3-1A08411216EF}" type="presParOf" srcId="{28855C45-7BBF-4A41-A60B-30AFCA25229F}" destId="{B96DE9A4-7111-40FE-836E-93154262B653}" srcOrd="3" destOrd="0" presId="urn:microsoft.com/office/officeart/2018/2/layout/IconVerticalSolidList"/>
    <dgm:cxn modelId="{0BEA4A36-E82B-4DF9-A44C-21BC32F8CD29}" type="presParOf" srcId="{81F97DBC-65AC-4568-9777-EE34D2778E90}" destId="{D1B6D962-7E1C-4A39-9900-F34C71FFAE85}" srcOrd="1" destOrd="0" presId="urn:microsoft.com/office/officeart/2018/2/layout/IconVerticalSolidList"/>
    <dgm:cxn modelId="{C94C7C89-1766-4F08-9CB1-2E6CD79D9501}" type="presParOf" srcId="{81F97DBC-65AC-4568-9777-EE34D2778E90}" destId="{33398C5E-E40B-466F-9A9E-96FB11880DA0}" srcOrd="2" destOrd="0" presId="urn:microsoft.com/office/officeart/2018/2/layout/IconVerticalSolidList"/>
    <dgm:cxn modelId="{435A4FFA-5812-42B5-BDA7-491B1085EAA9}" type="presParOf" srcId="{33398C5E-E40B-466F-9A9E-96FB11880DA0}" destId="{CC057B43-B8A8-4131-85D6-9DB43E8CFA77}" srcOrd="0" destOrd="0" presId="urn:microsoft.com/office/officeart/2018/2/layout/IconVerticalSolidList"/>
    <dgm:cxn modelId="{16629DDC-76C9-4C36-BE70-4ED93C4DA2DC}" type="presParOf" srcId="{33398C5E-E40B-466F-9A9E-96FB11880DA0}" destId="{992872EB-A823-427F-9058-82D88A0F0A2D}" srcOrd="1" destOrd="0" presId="urn:microsoft.com/office/officeart/2018/2/layout/IconVerticalSolidList"/>
    <dgm:cxn modelId="{59F28EAA-DB00-4816-9E4D-5D8AD14215BE}" type="presParOf" srcId="{33398C5E-E40B-466F-9A9E-96FB11880DA0}" destId="{58788BC2-AFFA-49DE-BC5A-6379F2AFE588}" srcOrd="2" destOrd="0" presId="urn:microsoft.com/office/officeart/2018/2/layout/IconVerticalSolidList"/>
    <dgm:cxn modelId="{E267B6F0-3E85-46BF-AABD-E2A3421E1C40}" type="presParOf" srcId="{33398C5E-E40B-466F-9A9E-96FB11880DA0}" destId="{1EFCBEE4-7C45-4ED0-B4A1-372E5303DAA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DF80A-3CEC-4B3B-B7B2-0F065A8B43D4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AF6F3C-C7CD-48D1-9F36-78C6B948CDD1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A7E08-8DAC-439C-A39D-A8CC25F26F0A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🟩 </a:t>
          </a:r>
          <a:r>
            <a:rPr lang="en-US" sz="1700" b="1" kern="1200"/>
            <a:t>Module 1 – Hospital Infection Control and Prevention Management</a:t>
          </a:r>
          <a:br>
            <a:rPr lang="en-US" sz="1700" kern="1200"/>
          </a:br>
          <a:r>
            <a:rPr lang="en-US" sz="1700" kern="1200"/>
            <a:t>Overview of infection control structure, objectives, and role of IPC teams.</a:t>
          </a:r>
        </a:p>
      </dsp:txBody>
      <dsp:txXfrm>
        <a:off x="994536" y="1698"/>
        <a:ext cx="8623596" cy="861070"/>
      </dsp:txXfrm>
    </dsp:sp>
    <dsp:sp modelId="{C5375206-37ED-407C-BB36-8DCBF394B144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49A268-8B3A-4781-8E52-EC71D971FBB0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612A3E-2C5A-4A89-9B69-A3272741EC50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🟨 </a:t>
          </a:r>
          <a:r>
            <a:rPr lang="en-US" sz="1700" b="1" kern="1200"/>
            <a:t>Module 2 – Surveillance of Health Care</a:t>
          </a:r>
          <a:br>
            <a:rPr lang="en-US" sz="1700" kern="1200"/>
          </a:br>
          <a:r>
            <a:rPr lang="en-US" sz="1700" kern="1200"/>
            <a:t>Surveillance techniques to detect and monitor healthcare-associated infections (HAIs).</a:t>
          </a:r>
        </a:p>
      </dsp:txBody>
      <dsp:txXfrm>
        <a:off x="994536" y="1078036"/>
        <a:ext cx="8623596" cy="861070"/>
      </dsp:txXfrm>
    </dsp:sp>
    <dsp:sp modelId="{7202B3BD-DAC8-43D0-A0F9-8C12B0771474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974ED-F4C1-4B77-869D-D8644EA2EB14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BB003-0FF1-4C20-88E4-339D15D49FBC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🟧 </a:t>
          </a:r>
          <a:r>
            <a:rPr lang="en-US" sz="1700" b="1" kern="1200"/>
            <a:t>Module 3 – Decontamination</a:t>
          </a:r>
          <a:br>
            <a:rPr lang="en-US" sz="1700" kern="1200"/>
          </a:br>
          <a:r>
            <a:rPr lang="en-US" sz="1700" kern="1200"/>
            <a:t>Sterilization, disinfection, and environmental cleaning protocols.</a:t>
          </a:r>
        </a:p>
      </dsp:txBody>
      <dsp:txXfrm>
        <a:off x="994536" y="2154374"/>
        <a:ext cx="8623596" cy="861070"/>
      </dsp:txXfrm>
    </dsp:sp>
    <dsp:sp modelId="{06EC3B80-930F-40C9-821B-447D753D5C2B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B0C5CB-B714-4203-9FE1-5C56D46CE46A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58025-E84C-488D-B687-02845FA41A86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🟥 </a:t>
          </a:r>
          <a:r>
            <a:rPr lang="en-US" sz="1700" b="1" kern="1200"/>
            <a:t>Module 4 – Standard Precautions</a:t>
          </a:r>
          <a:br>
            <a:rPr lang="en-US" sz="1700" kern="1200"/>
          </a:br>
          <a:r>
            <a:rPr lang="en-US" sz="1700" kern="1200"/>
            <a:t>Universal safety measures including PPE, hand hygiene, and safe injection practices.</a:t>
          </a:r>
        </a:p>
      </dsp:txBody>
      <dsp:txXfrm>
        <a:off x="994536" y="3230712"/>
        <a:ext cx="8623596" cy="861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CA4D2-5492-4253-82E5-85799B52B123}">
      <dsp:nvSpPr>
        <dsp:cNvPr id="0" name=""/>
        <dsp:cNvSpPr/>
      </dsp:nvSpPr>
      <dsp:spPr>
        <a:xfrm>
          <a:off x="0" y="1610"/>
          <a:ext cx="8596668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F8AE06-F454-405C-A4C4-D84DB9C22028}">
      <dsp:nvSpPr>
        <dsp:cNvPr id="0" name=""/>
        <dsp:cNvSpPr/>
      </dsp:nvSpPr>
      <dsp:spPr>
        <a:xfrm>
          <a:off x="246938" y="185284"/>
          <a:ext cx="448979" cy="448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048C3D-0FA3-4C1B-9109-33EFE4A3ACDA}">
      <dsp:nvSpPr>
        <dsp:cNvPr id="0" name=""/>
        <dsp:cNvSpPr/>
      </dsp:nvSpPr>
      <dsp:spPr>
        <a:xfrm>
          <a:off x="942857" y="1610"/>
          <a:ext cx="7653810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🟦 </a:t>
          </a:r>
          <a:r>
            <a:rPr lang="en-IN" sz="1800" b="1" kern="1200"/>
            <a:t>Module 5 – Additional Transmission-Based Precautions</a:t>
          </a:r>
          <a:br>
            <a:rPr lang="en-IN" sz="1800" kern="1200"/>
          </a:br>
          <a:r>
            <a:rPr lang="en-IN" sz="1800" kern="1200"/>
            <a:t>Airborne, droplet, and contact isolation strategies.</a:t>
          </a:r>
          <a:endParaRPr lang="en-US" sz="1800" kern="1200"/>
        </a:p>
      </dsp:txBody>
      <dsp:txXfrm>
        <a:off x="942857" y="1610"/>
        <a:ext cx="7653810" cy="816326"/>
      </dsp:txXfrm>
    </dsp:sp>
    <dsp:sp modelId="{D1E191D3-40D6-4987-9939-8E7A4847DBE8}">
      <dsp:nvSpPr>
        <dsp:cNvPr id="0" name=""/>
        <dsp:cNvSpPr/>
      </dsp:nvSpPr>
      <dsp:spPr>
        <a:xfrm>
          <a:off x="0" y="1022019"/>
          <a:ext cx="8596668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7BFEDE-5F04-4C0F-A63A-4B83F8E8CEDE}">
      <dsp:nvSpPr>
        <dsp:cNvPr id="0" name=""/>
        <dsp:cNvSpPr/>
      </dsp:nvSpPr>
      <dsp:spPr>
        <a:xfrm>
          <a:off x="246938" y="1205692"/>
          <a:ext cx="448979" cy="448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CFA49E-32CF-4D42-A6E4-5604941BE5C7}">
      <dsp:nvSpPr>
        <dsp:cNvPr id="0" name=""/>
        <dsp:cNvSpPr/>
      </dsp:nvSpPr>
      <dsp:spPr>
        <a:xfrm>
          <a:off x="942857" y="1022019"/>
          <a:ext cx="7653810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🟩 </a:t>
          </a:r>
          <a:r>
            <a:rPr lang="en-IN" sz="1800" b="1" kern="1200"/>
            <a:t>Module 6 – Aseptic Precautions for Various Procedures</a:t>
          </a:r>
          <a:br>
            <a:rPr lang="en-IN" sz="1800" kern="1200"/>
          </a:br>
          <a:r>
            <a:rPr lang="en-IN" sz="1800" kern="1200"/>
            <a:t>Surgical zone preparation and sterile technique protocols.</a:t>
          </a:r>
          <a:endParaRPr lang="en-US" sz="1800" kern="1200"/>
        </a:p>
      </dsp:txBody>
      <dsp:txXfrm>
        <a:off x="942857" y="1022019"/>
        <a:ext cx="7653810" cy="816326"/>
      </dsp:txXfrm>
    </dsp:sp>
    <dsp:sp modelId="{AD6608D8-A5E2-4EC8-AD7B-3739E5CF59A6}">
      <dsp:nvSpPr>
        <dsp:cNvPr id="0" name=""/>
        <dsp:cNvSpPr/>
      </dsp:nvSpPr>
      <dsp:spPr>
        <a:xfrm>
          <a:off x="0" y="2042427"/>
          <a:ext cx="8596668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5CE5E0-A81B-4047-88EE-09AA541ABBC3}">
      <dsp:nvSpPr>
        <dsp:cNvPr id="0" name=""/>
        <dsp:cNvSpPr/>
      </dsp:nvSpPr>
      <dsp:spPr>
        <a:xfrm>
          <a:off x="246938" y="2226100"/>
          <a:ext cx="448979" cy="4489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DBF016-FF02-42CF-A184-2679657C2B31}">
      <dsp:nvSpPr>
        <dsp:cNvPr id="0" name=""/>
        <dsp:cNvSpPr/>
      </dsp:nvSpPr>
      <dsp:spPr>
        <a:xfrm>
          <a:off x="942857" y="2042427"/>
          <a:ext cx="7653810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🟧 </a:t>
          </a:r>
          <a:r>
            <a:rPr lang="en-IN" sz="1800" b="1" kern="1200"/>
            <a:t>Module 7 – Infection Control in Laundry and Linen Service</a:t>
          </a:r>
          <a:br>
            <a:rPr lang="en-IN" sz="1800" kern="1200"/>
          </a:br>
          <a:r>
            <a:rPr lang="en-IN" sz="1800" kern="1200"/>
            <a:t>Safe handling of hospital linen and laundry disinfection cycles.</a:t>
          </a:r>
          <a:endParaRPr lang="en-US" sz="1800" kern="1200"/>
        </a:p>
      </dsp:txBody>
      <dsp:txXfrm>
        <a:off x="942857" y="2042427"/>
        <a:ext cx="7653810" cy="816326"/>
      </dsp:txXfrm>
    </dsp:sp>
    <dsp:sp modelId="{8B4CCDCD-4F47-4481-9327-C9211AD293AE}">
      <dsp:nvSpPr>
        <dsp:cNvPr id="0" name=""/>
        <dsp:cNvSpPr/>
      </dsp:nvSpPr>
      <dsp:spPr>
        <a:xfrm>
          <a:off x="0" y="3062835"/>
          <a:ext cx="8596668" cy="81632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96866-80D2-4860-8041-C5460498B727}">
      <dsp:nvSpPr>
        <dsp:cNvPr id="0" name=""/>
        <dsp:cNvSpPr/>
      </dsp:nvSpPr>
      <dsp:spPr>
        <a:xfrm>
          <a:off x="246938" y="3246509"/>
          <a:ext cx="448979" cy="4489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59895B-EEE1-4A0F-B16A-3A320E2496B8}">
      <dsp:nvSpPr>
        <dsp:cNvPr id="0" name=""/>
        <dsp:cNvSpPr/>
      </dsp:nvSpPr>
      <dsp:spPr>
        <a:xfrm>
          <a:off x="942857" y="3062835"/>
          <a:ext cx="7653810" cy="816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95" tIns="86395" rIns="86395" bIns="8639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🟨 </a:t>
          </a:r>
          <a:r>
            <a:rPr lang="en-IN" sz="1800" b="1" kern="1200"/>
            <a:t>Module 8 – Antimicrobial Policy and Antimicrobial Stewardship</a:t>
          </a:r>
          <a:br>
            <a:rPr lang="en-IN" sz="1800" kern="1200"/>
          </a:br>
          <a:r>
            <a:rPr lang="en-IN" sz="1800" kern="1200"/>
            <a:t>Promote rational antibiotic use to prevent resistance and superbugs</a:t>
          </a:r>
          <a:endParaRPr lang="en-US" sz="1800" kern="1200"/>
        </a:p>
      </dsp:txBody>
      <dsp:txXfrm>
        <a:off x="942857" y="3062835"/>
        <a:ext cx="7653810" cy="8163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9DA7BD-25EC-4D82-B6A4-6DE2D18F7B2A}">
      <dsp:nvSpPr>
        <dsp:cNvPr id="0" name=""/>
        <dsp:cNvSpPr/>
      </dsp:nvSpPr>
      <dsp:spPr>
        <a:xfrm>
          <a:off x="0" y="63062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BB7A98-AA9D-4F39-B2F9-F96FD0439710}">
      <dsp:nvSpPr>
        <dsp:cNvPr id="0" name=""/>
        <dsp:cNvSpPr/>
      </dsp:nvSpPr>
      <dsp:spPr>
        <a:xfrm>
          <a:off x="352180" y="892577"/>
          <a:ext cx="640327" cy="6403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6DE9A4-7111-40FE-836E-93154262B653}">
      <dsp:nvSpPr>
        <dsp:cNvPr id="0" name=""/>
        <dsp:cNvSpPr/>
      </dsp:nvSpPr>
      <dsp:spPr>
        <a:xfrm>
          <a:off x="1344687" y="63062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🌍 Perfect for infection control teams, staff nurses, QA personnel &amp; admins</a:t>
          </a:r>
        </a:p>
      </dsp:txBody>
      <dsp:txXfrm>
        <a:off x="1344687" y="630625"/>
        <a:ext cx="7251980" cy="1164231"/>
      </dsp:txXfrm>
    </dsp:sp>
    <dsp:sp modelId="{CC057B43-B8A8-4131-85D6-9DB43E8CFA77}">
      <dsp:nvSpPr>
        <dsp:cNvPr id="0" name=""/>
        <dsp:cNvSpPr/>
      </dsp:nvSpPr>
      <dsp:spPr>
        <a:xfrm>
          <a:off x="0" y="208591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2872EB-A823-427F-9058-82D88A0F0A2D}">
      <dsp:nvSpPr>
        <dsp:cNvPr id="0" name=""/>
        <dsp:cNvSpPr/>
      </dsp:nvSpPr>
      <dsp:spPr>
        <a:xfrm>
          <a:off x="352180" y="2347867"/>
          <a:ext cx="640327" cy="6403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FCBEE4-7C45-4ED0-B4A1-372E5303DAA2}">
      <dsp:nvSpPr>
        <dsp:cNvPr id="0" name=""/>
        <dsp:cNvSpPr/>
      </dsp:nvSpPr>
      <dsp:spPr>
        <a:xfrm>
          <a:off x="1344687" y="208591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📧 </a:t>
          </a:r>
          <a:r>
            <a:rPr lang="en-US" sz="2300" b="1" kern="1200"/>
            <a:t>Contact:</a:t>
          </a:r>
          <a:r>
            <a:rPr lang="en-US" sz="2300" kern="1200"/>
            <a:t> qtopglobalservices@gmail.com</a:t>
          </a:r>
          <a:br>
            <a:rPr lang="en-US" sz="2300" kern="1200"/>
          </a:br>
          <a:r>
            <a:rPr lang="en-US" sz="2300" kern="1200"/>
            <a:t>🌐 </a:t>
          </a:r>
          <a:r>
            <a:rPr lang="en-US" sz="2300" b="1" kern="1200"/>
            <a:t>To avail the course, visit:</a:t>
          </a:r>
          <a:r>
            <a:rPr lang="en-US" sz="2300" kern="1200"/>
            <a:t> </a:t>
          </a:r>
          <a:r>
            <a:rPr lang="en-US" sz="2300" kern="1200">
              <a:hlinkClick xmlns:r="http://schemas.openxmlformats.org/officeDocument/2006/relationships" r:id="rId5"/>
            </a:rPr>
            <a:t>www.qtopglobal.com</a:t>
          </a:r>
          <a:endParaRPr lang="en-US" sz="2300" kern="1200"/>
        </a:p>
      </dsp:txBody>
      <dsp:txXfrm>
        <a:off x="1344687" y="2085915"/>
        <a:ext cx="7251980" cy="1164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5966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575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4124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3472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90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2835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4543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6577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0763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2672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4573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859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5689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1927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8053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962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04DE0-068F-468A-BFA3-B5D6317AD9E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A7B4E0-D2E2-4BE6-B0C8-9153631AC9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14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E5DD1-DAB8-A87A-DBDB-440BECE789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855" y="1261331"/>
            <a:ext cx="3497565" cy="3002662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sz="4100"/>
              <a:t>HOSPITAL INFECTION CONTROL AND PREVENTION MANAGEMENT</a:t>
            </a:r>
            <a:endParaRPr lang="en-IN" sz="41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4B7852-E588-750D-CEA2-BE90ADE38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4374" y="4263992"/>
            <a:ext cx="6097626" cy="1325857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A 3-Month Certified Course – 12 Career-Boosting Modules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5" name="Picture 4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BAC6F256-45E1-57A9-0302-AB32BBF81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17" y="1261330"/>
            <a:ext cx="4335340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9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42201-7741-A824-3D3A-18736A50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/>
              <a:t>Why Should You Join This Course?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AC669-254B-0253-0D73-62299FD76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✔ Become an expert in hospital hygiene and infection control practices</a:t>
            </a:r>
            <a:br>
              <a:rPr lang="en-IN" dirty="0"/>
            </a:br>
            <a:r>
              <a:rPr lang="en-IN" dirty="0"/>
              <a:t>✔ Learn sterilization, housekeeping, waste management, and NABH-aligned protocols</a:t>
            </a:r>
            <a:br>
              <a:rPr lang="en-IN" dirty="0"/>
            </a:br>
            <a:r>
              <a:rPr lang="en-IN" dirty="0"/>
              <a:t>✔ Ideal for nurses, infection control officers, housekeeping heads &amp; admins</a:t>
            </a:r>
            <a:br>
              <a:rPr lang="en-IN" dirty="0"/>
            </a:br>
            <a:r>
              <a:rPr lang="en-IN" dirty="0"/>
              <a:t>🎓 Certification included | Required in NABH-accredited hospitals</a:t>
            </a:r>
            <a:br>
              <a:rPr lang="en-IN" dirty="0"/>
            </a:br>
            <a:r>
              <a:rPr lang="en-IN" dirty="0"/>
              <a:t>📈 Critical for patient safety, staff protection &amp; quality audits</a:t>
            </a:r>
          </a:p>
        </p:txBody>
      </p:sp>
    </p:spTree>
    <p:extLst>
      <p:ext uri="{BB962C8B-B14F-4D97-AF65-F5344CB8AC3E}">
        <p14:creationId xmlns:p14="http://schemas.microsoft.com/office/powerpoint/2010/main" val="1932511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79E97-BA1D-ED3B-F5C1-4D528A925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r>
              <a:rPr lang="en-IN" dirty="0"/>
              <a:t>Course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A3DBD-D1AC-F16F-4AB7-0FDA2F42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2160589"/>
            <a:ext cx="6424440" cy="3880773"/>
          </a:xfrm>
        </p:spPr>
        <p:txBody>
          <a:bodyPr>
            <a:normAutofit/>
          </a:bodyPr>
          <a:lstStyle/>
          <a:p>
            <a:r>
              <a:rPr lang="en-US" dirty="0"/>
              <a:t>📘 </a:t>
            </a:r>
            <a:r>
              <a:rPr lang="en-US" b="1" dirty="0"/>
              <a:t>12 CAREER-BOOSTING MODULES</a:t>
            </a:r>
            <a:br>
              <a:rPr lang="en-US" dirty="0"/>
            </a:br>
            <a:r>
              <a:rPr lang="en-US" dirty="0"/>
              <a:t>📝 </a:t>
            </a:r>
            <a:r>
              <a:rPr lang="en-US" b="1" dirty="0"/>
              <a:t>PRACTICAL ASSIGNMENTS</a:t>
            </a:r>
            <a:br>
              <a:rPr lang="en-US" dirty="0"/>
            </a:br>
            <a:r>
              <a:rPr lang="en-US" dirty="0"/>
              <a:t>📅 </a:t>
            </a:r>
            <a:r>
              <a:rPr lang="en-US" b="1" dirty="0"/>
              <a:t>DURATION: 3 MONTHS</a:t>
            </a:r>
            <a:br>
              <a:rPr lang="en-US" dirty="0"/>
            </a:br>
            <a:r>
              <a:rPr lang="en-US" dirty="0"/>
              <a:t>🎓 </a:t>
            </a:r>
            <a:r>
              <a:rPr lang="en-US" b="1" dirty="0"/>
              <a:t>CERTIFICATION ON COMPLETION</a:t>
            </a:r>
            <a:endParaRPr lang="en-IN" dirty="0"/>
          </a:p>
        </p:txBody>
      </p:sp>
      <p:pic>
        <p:nvPicPr>
          <p:cNvPr id="5" name="Picture 4" descr="Angled shot of pen on a graph">
            <a:extLst>
              <a:ext uri="{FF2B5EF4-FFF2-40B4-BE49-F238E27FC236}">
                <a16:creationId xmlns:a16="http://schemas.microsoft.com/office/drawing/2014/main" id="{524DE54E-B046-72E4-A453-9731617CA1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36" r="52091" b="1"/>
          <a:stretch>
            <a:fillRect/>
          </a:stretch>
        </p:blipFill>
        <p:spPr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60999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F902EE-3F91-7B2F-23E2-0A6BB82DF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500" dirty="0"/>
              <a:t>📌 </a:t>
            </a:r>
            <a:r>
              <a:rPr lang="en-IN" sz="2500" b="1" dirty="0"/>
              <a:t>Course Highlights:</a:t>
            </a:r>
            <a:br>
              <a:rPr lang="en-IN" sz="2500" dirty="0"/>
            </a:br>
            <a:r>
              <a:rPr lang="en-IN" sz="2500" dirty="0"/>
              <a:t>🛡️ IPC Protocols | 🧼 Decontamination | ⚠️ Transmission Control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C57674-5C2B-B8A7-4BC0-21D7347EB3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3961925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9229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70CA9-28DB-35FF-9E28-10A48D0F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📌 </a:t>
            </a:r>
            <a:r>
              <a:rPr lang="en-IN" b="1" dirty="0"/>
              <a:t>Course Highlights:</a:t>
            </a:r>
            <a:br>
              <a:rPr lang="en-IN" dirty="0"/>
            </a:br>
            <a:r>
              <a:rPr lang="en-IN" dirty="0"/>
              <a:t>😷 PPE Protocols | 🧴 Aseptic Practices | 🧺 Laundry &amp; Antibiotic Control</a:t>
            </a:r>
            <a:br>
              <a:rPr lang="en-IN" dirty="0"/>
            </a:b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557031F-366E-3E16-9FD0-693EDFE3173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7855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6DD19-4456-1E4D-F617-2AE261ACC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IN" sz="3100">
                <a:solidFill>
                  <a:srgbClr val="FFFFFF"/>
                </a:solidFill>
              </a:rPr>
              <a:t>📌 </a:t>
            </a:r>
            <a:r>
              <a:rPr lang="en-IN" sz="3100" b="1">
                <a:solidFill>
                  <a:srgbClr val="FFFFFF"/>
                </a:solidFill>
              </a:rPr>
              <a:t>Course Highlights:</a:t>
            </a:r>
            <a:br>
              <a:rPr lang="en-IN" sz="3100">
                <a:solidFill>
                  <a:srgbClr val="FFFFFF"/>
                </a:solidFill>
              </a:rPr>
            </a:br>
            <a:r>
              <a:rPr lang="en-IN" sz="3100">
                <a:solidFill>
                  <a:srgbClr val="FFFFFF"/>
                </a:solidFill>
              </a:rPr>
              <a:t>🧹 Housekeeping | ☣️ Spill Control | 🚮 Biomedical Waste Safety</a:t>
            </a:r>
          </a:p>
        </p:txBody>
      </p:sp>
      <p:pic>
        <p:nvPicPr>
          <p:cNvPr id="7" name="Graphic 6" descr="Mop and bucket">
            <a:extLst>
              <a:ext uri="{FF2B5EF4-FFF2-40B4-BE49-F238E27FC236}">
                <a16:creationId xmlns:a16="http://schemas.microsoft.com/office/drawing/2014/main" id="{212B1074-84EB-9643-F144-D7CED8A42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251" y="1545062"/>
            <a:ext cx="3856774" cy="385677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83D299E-9664-DCD8-0665-108B8196B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IN" sz="1500">
                <a:solidFill>
                  <a:srgbClr val="FFFFFF"/>
                </a:solidFill>
              </a:rPr>
              <a:t>🟥 </a:t>
            </a:r>
            <a:r>
              <a:rPr lang="en-IN" sz="1500" b="1">
                <a:solidFill>
                  <a:srgbClr val="FFFFFF"/>
                </a:solidFill>
              </a:rPr>
              <a:t>Module 9 – Housekeeping Activities</a:t>
            </a:r>
            <a:br>
              <a:rPr lang="en-IN" sz="1500">
                <a:solidFill>
                  <a:srgbClr val="FFFFFF"/>
                </a:solidFill>
              </a:rPr>
            </a:br>
            <a:r>
              <a:rPr lang="en-IN" sz="1500">
                <a:solidFill>
                  <a:srgbClr val="FFFFFF"/>
                </a:solidFill>
              </a:rPr>
              <a:t>Cleaning schedules, surface sanitation, and hygiene responsibilities.</a:t>
            </a:r>
          </a:p>
          <a:p>
            <a:pPr>
              <a:lnSpc>
                <a:spcPct val="90000"/>
              </a:lnSpc>
            </a:pPr>
            <a:r>
              <a:rPr lang="en-IN" sz="1500">
                <a:solidFill>
                  <a:srgbClr val="FFFFFF"/>
                </a:solidFill>
              </a:rPr>
              <a:t>🟩 </a:t>
            </a:r>
            <a:r>
              <a:rPr lang="en-IN" sz="1500" b="1">
                <a:solidFill>
                  <a:srgbClr val="FFFFFF"/>
                </a:solidFill>
              </a:rPr>
              <a:t>Module 10 – Spill Management</a:t>
            </a:r>
            <a:br>
              <a:rPr lang="en-IN" sz="1500">
                <a:solidFill>
                  <a:srgbClr val="FFFFFF"/>
                </a:solidFill>
              </a:rPr>
            </a:br>
            <a:r>
              <a:rPr lang="en-IN" sz="1500">
                <a:solidFill>
                  <a:srgbClr val="FFFFFF"/>
                </a:solidFill>
              </a:rPr>
              <a:t>Steps to manage blood/body fluid spills safely and effectively.</a:t>
            </a:r>
          </a:p>
          <a:p>
            <a:pPr>
              <a:lnSpc>
                <a:spcPct val="90000"/>
              </a:lnSpc>
            </a:pPr>
            <a:r>
              <a:rPr lang="en-IN" sz="1500">
                <a:solidFill>
                  <a:srgbClr val="FFFFFF"/>
                </a:solidFill>
              </a:rPr>
              <a:t>🟦 </a:t>
            </a:r>
            <a:r>
              <a:rPr lang="en-IN" sz="1500" b="1">
                <a:solidFill>
                  <a:srgbClr val="FFFFFF"/>
                </a:solidFill>
              </a:rPr>
              <a:t>Module 11 – Waste Management</a:t>
            </a:r>
            <a:br>
              <a:rPr lang="en-IN" sz="1500">
                <a:solidFill>
                  <a:srgbClr val="FFFFFF"/>
                </a:solidFill>
              </a:rPr>
            </a:br>
            <a:r>
              <a:rPr lang="en-IN" sz="1500">
                <a:solidFill>
                  <a:srgbClr val="FFFFFF"/>
                </a:solidFill>
              </a:rPr>
              <a:t>Hospital waste segregation, color coding, storage, and disposal.</a:t>
            </a:r>
          </a:p>
          <a:p>
            <a:pPr>
              <a:lnSpc>
                <a:spcPct val="90000"/>
              </a:lnSpc>
            </a:pPr>
            <a:r>
              <a:rPr lang="en-IN" sz="1500">
                <a:solidFill>
                  <a:srgbClr val="FFFFFF"/>
                </a:solidFill>
              </a:rPr>
              <a:t>🟧 </a:t>
            </a:r>
            <a:r>
              <a:rPr lang="en-IN" sz="1500" b="1">
                <a:solidFill>
                  <a:srgbClr val="FFFFFF"/>
                </a:solidFill>
              </a:rPr>
              <a:t>Module 12 – Occupational Health and Safety</a:t>
            </a:r>
            <a:br>
              <a:rPr lang="en-IN" sz="1500">
                <a:solidFill>
                  <a:srgbClr val="FFFFFF"/>
                </a:solidFill>
              </a:rPr>
            </a:br>
            <a:r>
              <a:rPr lang="en-IN" sz="1500">
                <a:solidFill>
                  <a:srgbClr val="FFFFFF"/>
                </a:solidFill>
              </a:rPr>
              <a:t>Protect staff from infections, injuries, and chemical exposure.</a:t>
            </a:r>
          </a:p>
          <a:p>
            <a:pPr marL="0" indent="0">
              <a:lnSpc>
                <a:spcPct val="90000"/>
              </a:lnSpc>
              <a:buNone/>
            </a:pPr>
            <a:endParaRPr lang="en-IN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915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58102-2B07-4FD2-0D70-AF03BB89F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  <a:r>
              <a:rPr lang="en-US" b="1"/>
              <a:t>Ready to Master Hospital Infection Control?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9C9A8A5-5977-B5F0-2E6F-7A2EB30343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329519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427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HOSPITAL INFECTION CONTROL AND PREVENTION MANAGEMENT</vt:lpstr>
      <vt:lpstr>Why Should You Join This Course?</vt:lpstr>
      <vt:lpstr>Course Highlights</vt:lpstr>
      <vt:lpstr>📌 Course Highlights: 🛡️ IPC Protocols | 🧼 Decontamination | ⚠️ Transmission Control</vt:lpstr>
      <vt:lpstr>📌 Course Highlights: 😷 PPE Protocols | 🧴 Aseptic Practices | 🧺 Laundry &amp; Antibiotic Control </vt:lpstr>
      <vt:lpstr>📌 Course Highlights: 🧹 Housekeeping | ☣️ Spill Control | 🚮 Biomedical Waste Safety</vt:lpstr>
      <vt:lpstr> Ready to Master Hospital Infection Control?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2025-08-26T13:13:22Z</dcterms:created>
  <dcterms:modified xsi:type="dcterms:W3CDTF">2025-08-26T13:19:23Z</dcterms:modified>
</cp:coreProperties>
</file>