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058749-B795-4A4E-9C33-5DDB11E7A338}" v="172" dt="2025-06-25T12:42:24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8.png"/><Relationship Id="rId7" Type="http://schemas.openxmlformats.org/officeDocument/2006/relationships/image" Target="../media/image24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24.png"/><Relationship Id="rId7" Type="http://schemas.openxmlformats.org/officeDocument/2006/relationships/image" Target="../media/image36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2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8.png"/><Relationship Id="rId7" Type="http://schemas.openxmlformats.org/officeDocument/2006/relationships/image" Target="../media/image24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24.png"/><Relationship Id="rId7" Type="http://schemas.openxmlformats.org/officeDocument/2006/relationships/image" Target="../media/image36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687060-B746-482C-B0BF-86925DCBF23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CE91914-3B4D-4DAE-919B-59DB8BAA72BD}">
      <dgm:prSet/>
      <dgm:spPr/>
      <dgm:t>
        <a:bodyPr/>
        <a:lstStyle/>
        <a:p>
          <a:r>
            <a:rPr lang="en-IN" b="0" dirty="0"/>
            <a:t>Patient interaction, coordination &amp; documentation</a:t>
          </a:r>
          <a:endParaRPr lang="en-US" b="0" dirty="0"/>
        </a:p>
      </dgm:t>
    </dgm:pt>
    <dgm:pt modelId="{6FEA7996-E70C-4D55-A2DF-79301497D3BB}" type="parTrans" cxnId="{8F51E104-7377-4EF2-BB91-76C8E5B8BF3F}">
      <dgm:prSet/>
      <dgm:spPr/>
      <dgm:t>
        <a:bodyPr/>
        <a:lstStyle/>
        <a:p>
          <a:endParaRPr lang="en-US"/>
        </a:p>
      </dgm:t>
    </dgm:pt>
    <dgm:pt modelId="{4E1C59A2-9DE2-4099-9CC3-C76D3F756FA9}" type="sibTrans" cxnId="{8F51E104-7377-4EF2-BB91-76C8E5B8BF3F}">
      <dgm:prSet/>
      <dgm:spPr/>
      <dgm:t>
        <a:bodyPr/>
        <a:lstStyle/>
        <a:p>
          <a:endParaRPr lang="en-US"/>
        </a:p>
      </dgm:t>
    </dgm:pt>
    <dgm:pt modelId="{99D4937C-E34A-47CD-A0AE-C63A4947F9FA}">
      <dgm:prSet/>
      <dgm:spPr/>
      <dgm:t>
        <a:bodyPr/>
        <a:lstStyle/>
        <a:p>
          <a:r>
            <a:rPr lang="en-US" b="0" dirty="0"/>
            <a:t>Professional etiquette, hygiene, and emergency readiness</a:t>
          </a:r>
        </a:p>
      </dgm:t>
    </dgm:pt>
    <dgm:pt modelId="{34DB3B4F-F34B-4014-8A9F-DED0B63B8824}" type="parTrans" cxnId="{46039A55-0BAF-47CB-887D-8CDFD812EA5C}">
      <dgm:prSet/>
      <dgm:spPr/>
      <dgm:t>
        <a:bodyPr/>
        <a:lstStyle/>
        <a:p>
          <a:endParaRPr lang="en-US"/>
        </a:p>
      </dgm:t>
    </dgm:pt>
    <dgm:pt modelId="{7B750C98-49B1-4D47-B55E-87C71BC043D0}" type="sibTrans" cxnId="{46039A55-0BAF-47CB-887D-8CDFD812EA5C}">
      <dgm:prSet/>
      <dgm:spPr/>
      <dgm:t>
        <a:bodyPr/>
        <a:lstStyle/>
        <a:p>
          <a:endParaRPr lang="en-US"/>
        </a:p>
      </dgm:t>
    </dgm:pt>
    <dgm:pt modelId="{DBF5499B-1CAD-4A2D-A32D-91FCFBEFEEC1}">
      <dgm:prSet/>
      <dgm:spPr/>
      <dgm:t>
        <a:bodyPr/>
        <a:lstStyle/>
        <a:p>
          <a:r>
            <a:rPr lang="en-US" dirty="0"/>
            <a:t>Be the first point of contact in any hospital</a:t>
          </a:r>
        </a:p>
      </dgm:t>
    </dgm:pt>
    <dgm:pt modelId="{00FD3D06-DC9D-4A69-8241-634DC4EAE3B8}" type="parTrans" cxnId="{8DBAFD7E-A8E2-4D8C-B4A2-72CEF23E42B0}">
      <dgm:prSet/>
      <dgm:spPr/>
      <dgm:t>
        <a:bodyPr/>
        <a:lstStyle/>
        <a:p>
          <a:endParaRPr lang="en-US"/>
        </a:p>
      </dgm:t>
    </dgm:pt>
    <dgm:pt modelId="{58B0D7F9-3043-43CE-8411-8D51E6637173}" type="sibTrans" cxnId="{8DBAFD7E-A8E2-4D8C-B4A2-72CEF23E42B0}">
      <dgm:prSet/>
      <dgm:spPr/>
      <dgm:t>
        <a:bodyPr/>
        <a:lstStyle/>
        <a:p>
          <a:endParaRPr lang="en-US"/>
        </a:p>
      </dgm:t>
    </dgm:pt>
    <dgm:pt modelId="{817370DA-51C8-41B5-888B-7542750D2683}">
      <dgm:prSet/>
      <dgm:spPr/>
      <dgm:t>
        <a:bodyPr/>
        <a:lstStyle/>
        <a:p>
          <a:r>
            <a:rPr lang="en-US" dirty="0"/>
            <a:t>Certification included | No prior experience needed</a:t>
          </a:r>
        </a:p>
      </dgm:t>
    </dgm:pt>
    <dgm:pt modelId="{0739F719-DB75-4930-9D0E-0D62628FB3A4}" type="parTrans" cxnId="{2AB0A363-052A-473E-9693-DE50B9F880DB}">
      <dgm:prSet/>
      <dgm:spPr/>
      <dgm:t>
        <a:bodyPr/>
        <a:lstStyle/>
        <a:p>
          <a:endParaRPr lang="en-US"/>
        </a:p>
      </dgm:t>
    </dgm:pt>
    <dgm:pt modelId="{78D0D913-58CD-4F9B-B8C9-82F376DF4889}" type="sibTrans" cxnId="{2AB0A363-052A-473E-9693-DE50B9F880DB}">
      <dgm:prSet/>
      <dgm:spPr/>
      <dgm:t>
        <a:bodyPr/>
        <a:lstStyle/>
        <a:p>
          <a:endParaRPr lang="en-US"/>
        </a:p>
      </dgm:t>
    </dgm:pt>
    <dgm:pt modelId="{002C12A4-4B5D-4857-8F6A-7652B34BD228}" type="pres">
      <dgm:prSet presAssocID="{3C687060-B746-482C-B0BF-86925DCBF233}" presName="root" presStyleCnt="0">
        <dgm:presLayoutVars>
          <dgm:dir/>
          <dgm:resizeHandles val="exact"/>
        </dgm:presLayoutVars>
      </dgm:prSet>
      <dgm:spPr/>
    </dgm:pt>
    <dgm:pt modelId="{087905B9-78F6-4ED2-BD60-2031444DFF76}" type="pres">
      <dgm:prSet presAssocID="{6CE91914-3B4D-4DAE-919B-59DB8BAA72BD}" presName="compNode" presStyleCnt="0"/>
      <dgm:spPr/>
    </dgm:pt>
    <dgm:pt modelId="{4C6DD190-B084-46B7-8C8B-89A32B06FA1A}" type="pres">
      <dgm:prSet presAssocID="{6CE91914-3B4D-4DAE-919B-59DB8BAA72BD}" presName="bgRect" presStyleLbl="bgShp" presStyleIdx="0" presStyleCnt="4"/>
      <dgm:spPr/>
    </dgm:pt>
    <dgm:pt modelId="{7D08C1B3-FCA8-446C-AE82-7820AFF911FA}" type="pres">
      <dgm:prSet presAssocID="{6CE91914-3B4D-4DAE-919B-59DB8BAA72B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67747EE5-BCAC-458F-A5A3-BD1741A7631D}" type="pres">
      <dgm:prSet presAssocID="{6CE91914-3B4D-4DAE-919B-59DB8BAA72BD}" presName="spaceRect" presStyleCnt="0"/>
      <dgm:spPr/>
    </dgm:pt>
    <dgm:pt modelId="{21575B46-447E-4C82-92C2-0116D61123D3}" type="pres">
      <dgm:prSet presAssocID="{6CE91914-3B4D-4DAE-919B-59DB8BAA72BD}" presName="parTx" presStyleLbl="revTx" presStyleIdx="0" presStyleCnt="4">
        <dgm:presLayoutVars>
          <dgm:chMax val="0"/>
          <dgm:chPref val="0"/>
        </dgm:presLayoutVars>
      </dgm:prSet>
      <dgm:spPr/>
    </dgm:pt>
    <dgm:pt modelId="{05E4BCCF-08DE-481D-B922-57F423C47F3E}" type="pres">
      <dgm:prSet presAssocID="{4E1C59A2-9DE2-4099-9CC3-C76D3F756FA9}" presName="sibTrans" presStyleCnt="0"/>
      <dgm:spPr/>
    </dgm:pt>
    <dgm:pt modelId="{5292756E-471D-48EF-A880-0B138375B9AC}" type="pres">
      <dgm:prSet presAssocID="{99D4937C-E34A-47CD-A0AE-C63A4947F9FA}" presName="compNode" presStyleCnt="0"/>
      <dgm:spPr/>
    </dgm:pt>
    <dgm:pt modelId="{A4BD40D4-F738-4D28-9713-4D32E8112775}" type="pres">
      <dgm:prSet presAssocID="{99D4937C-E34A-47CD-A0AE-C63A4947F9FA}" presName="bgRect" presStyleLbl="bgShp" presStyleIdx="1" presStyleCnt="4"/>
      <dgm:spPr/>
    </dgm:pt>
    <dgm:pt modelId="{2EDA0412-54F3-4ECD-9880-2205910D04B5}" type="pres">
      <dgm:prSet presAssocID="{99D4937C-E34A-47CD-A0AE-C63A4947F9F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B98CA88A-D5AA-46F7-A46E-433390A6BF59}" type="pres">
      <dgm:prSet presAssocID="{99D4937C-E34A-47CD-A0AE-C63A4947F9FA}" presName="spaceRect" presStyleCnt="0"/>
      <dgm:spPr/>
    </dgm:pt>
    <dgm:pt modelId="{596FFA5B-2B04-4533-A993-45CD4B9CAFAD}" type="pres">
      <dgm:prSet presAssocID="{99D4937C-E34A-47CD-A0AE-C63A4947F9FA}" presName="parTx" presStyleLbl="revTx" presStyleIdx="1" presStyleCnt="4">
        <dgm:presLayoutVars>
          <dgm:chMax val="0"/>
          <dgm:chPref val="0"/>
        </dgm:presLayoutVars>
      </dgm:prSet>
      <dgm:spPr/>
    </dgm:pt>
    <dgm:pt modelId="{83D2179F-49B5-4CFF-BB5E-0DB0DAE68B5E}" type="pres">
      <dgm:prSet presAssocID="{7B750C98-49B1-4D47-B55E-87C71BC043D0}" presName="sibTrans" presStyleCnt="0"/>
      <dgm:spPr/>
    </dgm:pt>
    <dgm:pt modelId="{758B1503-1708-463F-B60F-D99EFF59C3AE}" type="pres">
      <dgm:prSet presAssocID="{DBF5499B-1CAD-4A2D-A32D-91FCFBEFEEC1}" presName="compNode" presStyleCnt="0"/>
      <dgm:spPr/>
    </dgm:pt>
    <dgm:pt modelId="{C7C8AA40-672C-4F31-ADB4-D1652C4C083D}" type="pres">
      <dgm:prSet presAssocID="{DBF5499B-1CAD-4A2D-A32D-91FCFBEFEEC1}" presName="bgRect" presStyleLbl="bgShp" presStyleIdx="2" presStyleCnt="4"/>
      <dgm:spPr/>
    </dgm:pt>
    <dgm:pt modelId="{3F666C69-B1CE-4B4F-B712-3BBC728732B6}" type="pres">
      <dgm:prSet presAssocID="{DBF5499B-1CAD-4A2D-A32D-91FCFBEFEEC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9841616A-5977-40D9-B5CE-EF495A76A291}" type="pres">
      <dgm:prSet presAssocID="{DBF5499B-1CAD-4A2D-A32D-91FCFBEFEEC1}" presName="spaceRect" presStyleCnt="0"/>
      <dgm:spPr/>
    </dgm:pt>
    <dgm:pt modelId="{F9AD7649-35CC-4928-B212-F4F27BDADAB8}" type="pres">
      <dgm:prSet presAssocID="{DBF5499B-1CAD-4A2D-A32D-91FCFBEFEEC1}" presName="parTx" presStyleLbl="revTx" presStyleIdx="2" presStyleCnt="4">
        <dgm:presLayoutVars>
          <dgm:chMax val="0"/>
          <dgm:chPref val="0"/>
        </dgm:presLayoutVars>
      </dgm:prSet>
      <dgm:spPr/>
    </dgm:pt>
    <dgm:pt modelId="{F1A5D817-037D-4785-AEF5-5D7F0ED55F1C}" type="pres">
      <dgm:prSet presAssocID="{58B0D7F9-3043-43CE-8411-8D51E6637173}" presName="sibTrans" presStyleCnt="0"/>
      <dgm:spPr/>
    </dgm:pt>
    <dgm:pt modelId="{04B8A91C-C8F9-4437-BFB1-6AD16644BB6A}" type="pres">
      <dgm:prSet presAssocID="{817370DA-51C8-41B5-888B-7542750D2683}" presName="compNode" presStyleCnt="0"/>
      <dgm:spPr/>
    </dgm:pt>
    <dgm:pt modelId="{C9D19661-CCA7-43B0-8CC4-A6CDF0A8F106}" type="pres">
      <dgm:prSet presAssocID="{817370DA-51C8-41B5-888B-7542750D2683}" presName="bgRect" presStyleLbl="bgShp" presStyleIdx="3" presStyleCnt="4"/>
      <dgm:spPr/>
    </dgm:pt>
    <dgm:pt modelId="{BCE3C963-C0E8-4893-B40A-51848D4D0BCE}" type="pres">
      <dgm:prSet presAssocID="{817370DA-51C8-41B5-888B-7542750D268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B97B1D95-0E4A-48B1-9E70-22727F707534}" type="pres">
      <dgm:prSet presAssocID="{817370DA-51C8-41B5-888B-7542750D2683}" presName="spaceRect" presStyleCnt="0"/>
      <dgm:spPr/>
    </dgm:pt>
    <dgm:pt modelId="{FA57D06B-A159-46B4-A6BD-ABFEDA7E7A73}" type="pres">
      <dgm:prSet presAssocID="{817370DA-51C8-41B5-888B-7542750D268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5DB84F03-7372-4C5A-B6F2-559ACA2D6940}" type="presOf" srcId="{99D4937C-E34A-47CD-A0AE-C63A4947F9FA}" destId="{596FFA5B-2B04-4533-A993-45CD4B9CAFAD}" srcOrd="0" destOrd="0" presId="urn:microsoft.com/office/officeart/2018/2/layout/IconVerticalSolidList"/>
    <dgm:cxn modelId="{8F51E104-7377-4EF2-BB91-76C8E5B8BF3F}" srcId="{3C687060-B746-482C-B0BF-86925DCBF233}" destId="{6CE91914-3B4D-4DAE-919B-59DB8BAA72BD}" srcOrd="0" destOrd="0" parTransId="{6FEA7996-E70C-4D55-A2DF-79301497D3BB}" sibTransId="{4E1C59A2-9DE2-4099-9CC3-C76D3F756FA9}"/>
    <dgm:cxn modelId="{B2123412-18B3-4DF9-9CFC-840E3D5571CB}" type="presOf" srcId="{DBF5499B-1CAD-4A2D-A32D-91FCFBEFEEC1}" destId="{F9AD7649-35CC-4928-B212-F4F27BDADAB8}" srcOrd="0" destOrd="0" presId="urn:microsoft.com/office/officeart/2018/2/layout/IconVerticalSolidList"/>
    <dgm:cxn modelId="{2AB0A363-052A-473E-9693-DE50B9F880DB}" srcId="{3C687060-B746-482C-B0BF-86925DCBF233}" destId="{817370DA-51C8-41B5-888B-7542750D2683}" srcOrd="3" destOrd="0" parTransId="{0739F719-DB75-4930-9D0E-0D62628FB3A4}" sibTransId="{78D0D913-58CD-4F9B-B8C9-82F376DF4889}"/>
    <dgm:cxn modelId="{1327876E-9019-4E79-95AE-1943681B6D4E}" type="presOf" srcId="{6CE91914-3B4D-4DAE-919B-59DB8BAA72BD}" destId="{21575B46-447E-4C82-92C2-0116D61123D3}" srcOrd="0" destOrd="0" presId="urn:microsoft.com/office/officeart/2018/2/layout/IconVerticalSolidList"/>
    <dgm:cxn modelId="{46039A55-0BAF-47CB-887D-8CDFD812EA5C}" srcId="{3C687060-B746-482C-B0BF-86925DCBF233}" destId="{99D4937C-E34A-47CD-A0AE-C63A4947F9FA}" srcOrd="1" destOrd="0" parTransId="{34DB3B4F-F34B-4014-8A9F-DED0B63B8824}" sibTransId="{7B750C98-49B1-4D47-B55E-87C71BC043D0}"/>
    <dgm:cxn modelId="{18EDF657-C064-476A-AA2A-F3B0C1E45DD6}" type="presOf" srcId="{3C687060-B746-482C-B0BF-86925DCBF233}" destId="{002C12A4-4B5D-4857-8F6A-7652B34BD228}" srcOrd="0" destOrd="0" presId="urn:microsoft.com/office/officeart/2018/2/layout/IconVerticalSolidList"/>
    <dgm:cxn modelId="{8DBAFD7E-A8E2-4D8C-B4A2-72CEF23E42B0}" srcId="{3C687060-B746-482C-B0BF-86925DCBF233}" destId="{DBF5499B-1CAD-4A2D-A32D-91FCFBEFEEC1}" srcOrd="2" destOrd="0" parTransId="{00FD3D06-DC9D-4A69-8241-634DC4EAE3B8}" sibTransId="{58B0D7F9-3043-43CE-8411-8D51E6637173}"/>
    <dgm:cxn modelId="{ED40D39A-AB5D-41DA-A7C0-E3650E9F1297}" type="presOf" srcId="{817370DA-51C8-41B5-888B-7542750D2683}" destId="{FA57D06B-A159-46B4-A6BD-ABFEDA7E7A73}" srcOrd="0" destOrd="0" presId="urn:microsoft.com/office/officeart/2018/2/layout/IconVerticalSolidList"/>
    <dgm:cxn modelId="{FE1F1601-1530-4AB0-AD59-809AA77ADA8C}" type="presParOf" srcId="{002C12A4-4B5D-4857-8F6A-7652B34BD228}" destId="{087905B9-78F6-4ED2-BD60-2031444DFF76}" srcOrd="0" destOrd="0" presId="urn:microsoft.com/office/officeart/2018/2/layout/IconVerticalSolidList"/>
    <dgm:cxn modelId="{583EBA0D-4F89-4C46-8FCC-84E1A5D1281E}" type="presParOf" srcId="{087905B9-78F6-4ED2-BD60-2031444DFF76}" destId="{4C6DD190-B084-46B7-8C8B-89A32B06FA1A}" srcOrd="0" destOrd="0" presId="urn:microsoft.com/office/officeart/2018/2/layout/IconVerticalSolidList"/>
    <dgm:cxn modelId="{E4B528C0-30DD-405A-9582-28E137DE286D}" type="presParOf" srcId="{087905B9-78F6-4ED2-BD60-2031444DFF76}" destId="{7D08C1B3-FCA8-446C-AE82-7820AFF911FA}" srcOrd="1" destOrd="0" presId="urn:microsoft.com/office/officeart/2018/2/layout/IconVerticalSolidList"/>
    <dgm:cxn modelId="{EB81F439-8E57-4B90-8728-E6EAA82529FD}" type="presParOf" srcId="{087905B9-78F6-4ED2-BD60-2031444DFF76}" destId="{67747EE5-BCAC-458F-A5A3-BD1741A7631D}" srcOrd="2" destOrd="0" presId="urn:microsoft.com/office/officeart/2018/2/layout/IconVerticalSolidList"/>
    <dgm:cxn modelId="{AD301FF7-CD84-44D6-9000-7D0167FEB85F}" type="presParOf" srcId="{087905B9-78F6-4ED2-BD60-2031444DFF76}" destId="{21575B46-447E-4C82-92C2-0116D61123D3}" srcOrd="3" destOrd="0" presId="urn:microsoft.com/office/officeart/2018/2/layout/IconVerticalSolidList"/>
    <dgm:cxn modelId="{4318D9BC-3462-4B39-BE56-B35A94861CDA}" type="presParOf" srcId="{002C12A4-4B5D-4857-8F6A-7652B34BD228}" destId="{05E4BCCF-08DE-481D-B922-57F423C47F3E}" srcOrd="1" destOrd="0" presId="urn:microsoft.com/office/officeart/2018/2/layout/IconVerticalSolidList"/>
    <dgm:cxn modelId="{A64A8ECE-A967-4D97-8A11-8BE1B249E407}" type="presParOf" srcId="{002C12A4-4B5D-4857-8F6A-7652B34BD228}" destId="{5292756E-471D-48EF-A880-0B138375B9AC}" srcOrd="2" destOrd="0" presId="urn:microsoft.com/office/officeart/2018/2/layout/IconVerticalSolidList"/>
    <dgm:cxn modelId="{3E9A08AA-21B4-41A3-B18F-05983CA643F6}" type="presParOf" srcId="{5292756E-471D-48EF-A880-0B138375B9AC}" destId="{A4BD40D4-F738-4D28-9713-4D32E8112775}" srcOrd="0" destOrd="0" presId="urn:microsoft.com/office/officeart/2018/2/layout/IconVerticalSolidList"/>
    <dgm:cxn modelId="{29F0B1AF-2675-4A1A-B6B0-09E53A4B7E5A}" type="presParOf" srcId="{5292756E-471D-48EF-A880-0B138375B9AC}" destId="{2EDA0412-54F3-4ECD-9880-2205910D04B5}" srcOrd="1" destOrd="0" presId="urn:microsoft.com/office/officeart/2018/2/layout/IconVerticalSolidList"/>
    <dgm:cxn modelId="{303D8931-5494-42EB-878D-F6C8A8D62DC8}" type="presParOf" srcId="{5292756E-471D-48EF-A880-0B138375B9AC}" destId="{B98CA88A-D5AA-46F7-A46E-433390A6BF59}" srcOrd="2" destOrd="0" presId="urn:microsoft.com/office/officeart/2018/2/layout/IconVerticalSolidList"/>
    <dgm:cxn modelId="{61049ACB-6B55-4571-AF2A-6AE2EF13D1CE}" type="presParOf" srcId="{5292756E-471D-48EF-A880-0B138375B9AC}" destId="{596FFA5B-2B04-4533-A993-45CD4B9CAFAD}" srcOrd="3" destOrd="0" presId="urn:microsoft.com/office/officeart/2018/2/layout/IconVerticalSolidList"/>
    <dgm:cxn modelId="{D3730CBD-892C-4341-927D-64A79FF608DE}" type="presParOf" srcId="{002C12A4-4B5D-4857-8F6A-7652B34BD228}" destId="{83D2179F-49B5-4CFF-BB5E-0DB0DAE68B5E}" srcOrd="3" destOrd="0" presId="urn:microsoft.com/office/officeart/2018/2/layout/IconVerticalSolidList"/>
    <dgm:cxn modelId="{FFACBE31-8DD4-4458-8897-A8D91C8C4A1E}" type="presParOf" srcId="{002C12A4-4B5D-4857-8F6A-7652B34BD228}" destId="{758B1503-1708-463F-B60F-D99EFF59C3AE}" srcOrd="4" destOrd="0" presId="urn:microsoft.com/office/officeart/2018/2/layout/IconVerticalSolidList"/>
    <dgm:cxn modelId="{9382CF62-599A-49EA-A791-785FA35E8EE0}" type="presParOf" srcId="{758B1503-1708-463F-B60F-D99EFF59C3AE}" destId="{C7C8AA40-672C-4F31-ADB4-D1652C4C083D}" srcOrd="0" destOrd="0" presId="urn:microsoft.com/office/officeart/2018/2/layout/IconVerticalSolidList"/>
    <dgm:cxn modelId="{64A1E712-6C47-43D4-98F5-76E75609087D}" type="presParOf" srcId="{758B1503-1708-463F-B60F-D99EFF59C3AE}" destId="{3F666C69-B1CE-4B4F-B712-3BBC728732B6}" srcOrd="1" destOrd="0" presId="urn:microsoft.com/office/officeart/2018/2/layout/IconVerticalSolidList"/>
    <dgm:cxn modelId="{046FD6BC-A3A6-4F7A-93AF-39A93B56B920}" type="presParOf" srcId="{758B1503-1708-463F-B60F-D99EFF59C3AE}" destId="{9841616A-5977-40D9-B5CE-EF495A76A291}" srcOrd="2" destOrd="0" presId="urn:microsoft.com/office/officeart/2018/2/layout/IconVerticalSolidList"/>
    <dgm:cxn modelId="{E19BB17D-33E6-4A70-B194-4D63CB1D6EA4}" type="presParOf" srcId="{758B1503-1708-463F-B60F-D99EFF59C3AE}" destId="{F9AD7649-35CC-4928-B212-F4F27BDADAB8}" srcOrd="3" destOrd="0" presId="urn:microsoft.com/office/officeart/2018/2/layout/IconVerticalSolidList"/>
    <dgm:cxn modelId="{7F4CB69B-BE07-46EB-A0B8-D750D026AC39}" type="presParOf" srcId="{002C12A4-4B5D-4857-8F6A-7652B34BD228}" destId="{F1A5D817-037D-4785-AEF5-5D7F0ED55F1C}" srcOrd="5" destOrd="0" presId="urn:microsoft.com/office/officeart/2018/2/layout/IconVerticalSolidList"/>
    <dgm:cxn modelId="{5A97D48D-6C08-49FF-826E-4437179CCEC1}" type="presParOf" srcId="{002C12A4-4B5D-4857-8F6A-7652B34BD228}" destId="{04B8A91C-C8F9-4437-BFB1-6AD16644BB6A}" srcOrd="6" destOrd="0" presId="urn:microsoft.com/office/officeart/2018/2/layout/IconVerticalSolidList"/>
    <dgm:cxn modelId="{D40A4567-9D15-4807-A40A-1A951E1CB17A}" type="presParOf" srcId="{04B8A91C-C8F9-4437-BFB1-6AD16644BB6A}" destId="{C9D19661-CCA7-43B0-8CC4-A6CDF0A8F106}" srcOrd="0" destOrd="0" presId="urn:microsoft.com/office/officeart/2018/2/layout/IconVerticalSolidList"/>
    <dgm:cxn modelId="{643752F6-7C9A-429C-B266-C893599D6B8E}" type="presParOf" srcId="{04B8A91C-C8F9-4437-BFB1-6AD16644BB6A}" destId="{BCE3C963-C0E8-4893-B40A-51848D4D0BCE}" srcOrd="1" destOrd="0" presId="urn:microsoft.com/office/officeart/2018/2/layout/IconVerticalSolidList"/>
    <dgm:cxn modelId="{172388C2-6244-4631-9B6A-6D8C569C4C1D}" type="presParOf" srcId="{04B8A91C-C8F9-4437-BFB1-6AD16644BB6A}" destId="{B97B1D95-0E4A-48B1-9E70-22727F707534}" srcOrd="2" destOrd="0" presId="urn:microsoft.com/office/officeart/2018/2/layout/IconVerticalSolidList"/>
    <dgm:cxn modelId="{E12377EE-F8EB-4168-B2BD-54452C7C8810}" type="presParOf" srcId="{04B8A91C-C8F9-4437-BFB1-6AD16644BB6A}" destId="{FA57D06B-A159-46B4-A6BD-ABFEDA7E7A7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A2FCC8-606B-4440-B392-AF94ABC31453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69E2752A-9172-4D90-9E14-56A1B90712B8}">
      <dgm:prSet/>
      <dgm:spPr/>
      <dgm:t>
        <a:bodyPr/>
        <a:lstStyle/>
        <a:p>
          <a:pPr>
            <a:defRPr cap="all"/>
          </a:pPr>
          <a:r>
            <a:rPr lang="en-IN"/>
            <a:t>12 Structured Modules</a:t>
          </a:r>
          <a:endParaRPr lang="en-US"/>
        </a:p>
      </dgm:t>
    </dgm:pt>
    <dgm:pt modelId="{6C87265A-2CB5-480E-8E54-05AA7C7D7DF1}" type="parTrans" cxnId="{4D502155-7E17-4BFB-967F-90E5AACDFD14}">
      <dgm:prSet/>
      <dgm:spPr/>
      <dgm:t>
        <a:bodyPr/>
        <a:lstStyle/>
        <a:p>
          <a:endParaRPr lang="en-US"/>
        </a:p>
      </dgm:t>
    </dgm:pt>
    <dgm:pt modelId="{7B42C50B-0CF7-431C-B566-00ED7BE0A438}" type="sibTrans" cxnId="{4D502155-7E17-4BFB-967F-90E5AACDFD14}">
      <dgm:prSet/>
      <dgm:spPr/>
      <dgm:t>
        <a:bodyPr/>
        <a:lstStyle/>
        <a:p>
          <a:endParaRPr lang="en-US"/>
        </a:p>
      </dgm:t>
    </dgm:pt>
    <dgm:pt modelId="{C3BFB613-E354-4D68-AD29-C3DE65964BA2}">
      <dgm:prSet/>
      <dgm:spPr/>
      <dgm:t>
        <a:bodyPr/>
        <a:lstStyle/>
        <a:p>
          <a:pPr>
            <a:defRPr cap="all"/>
          </a:pPr>
          <a:r>
            <a:rPr lang="en-IN"/>
            <a:t>Practical Assignments</a:t>
          </a:r>
          <a:endParaRPr lang="en-US"/>
        </a:p>
      </dgm:t>
    </dgm:pt>
    <dgm:pt modelId="{F1B69050-B0CC-443B-B437-A0079C3F4F83}" type="parTrans" cxnId="{C7A394A1-B171-4DA0-8624-C8F8F33BC8B5}">
      <dgm:prSet/>
      <dgm:spPr/>
      <dgm:t>
        <a:bodyPr/>
        <a:lstStyle/>
        <a:p>
          <a:endParaRPr lang="en-US"/>
        </a:p>
      </dgm:t>
    </dgm:pt>
    <dgm:pt modelId="{F5AAE77D-A313-4B8E-AD4F-E710BDC85213}" type="sibTrans" cxnId="{C7A394A1-B171-4DA0-8624-C8F8F33BC8B5}">
      <dgm:prSet/>
      <dgm:spPr/>
      <dgm:t>
        <a:bodyPr/>
        <a:lstStyle/>
        <a:p>
          <a:endParaRPr lang="en-US"/>
        </a:p>
      </dgm:t>
    </dgm:pt>
    <dgm:pt modelId="{C646195A-A6D7-405C-B000-A43A34440B64}">
      <dgm:prSet/>
      <dgm:spPr/>
      <dgm:t>
        <a:bodyPr/>
        <a:lstStyle/>
        <a:p>
          <a:pPr>
            <a:defRPr cap="all"/>
          </a:pPr>
          <a:r>
            <a:rPr lang="en-IN"/>
            <a:t>Certification on Completion</a:t>
          </a:r>
          <a:endParaRPr lang="en-US"/>
        </a:p>
      </dgm:t>
    </dgm:pt>
    <dgm:pt modelId="{D3A27921-1507-4FE4-8F59-62D264BBA952}" type="parTrans" cxnId="{A10BAA6D-6988-465B-B558-0558925677D7}">
      <dgm:prSet/>
      <dgm:spPr/>
      <dgm:t>
        <a:bodyPr/>
        <a:lstStyle/>
        <a:p>
          <a:endParaRPr lang="en-US"/>
        </a:p>
      </dgm:t>
    </dgm:pt>
    <dgm:pt modelId="{47CE4F2D-2AE1-4847-97E9-69EB35411D41}" type="sibTrans" cxnId="{A10BAA6D-6988-465B-B558-0558925677D7}">
      <dgm:prSet/>
      <dgm:spPr/>
      <dgm:t>
        <a:bodyPr/>
        <a:lstStyle/>
        <a:p>
          <a:endParaRPr lang="en-US"/>
        </a:p>
      </dgm:t>
    </dgm:pt>
    <dgm:pt modelId="{1FC70696-3D38-45D5-B726-0EE718CC2C27}">
      <dgm:prSet/>
      <dgm:spPr/>
      <dgm:t>
        <a:bodyPr/>
        <a:lstStyle/>
        <a:p>
          <a:pPr>
            <a:defRPr cap="all"/>
          </a:pPr>
          <a:r>
            <a:rPr lang="en-IN"/>
            <a:t>Duration: 3 Months</a:t>
          </a:r>
          <a:endParaRPr lang="en-US"/>
        </a:p>
      </dgm:t>
    </dgm:pt>
    <dgm:pt modelId="{2444D8D1-4236-49C0-990E-01531D08A2D1}" type="parTrans" cxnId="{66C9F2AF-647A-41E6-AD81-284DBDB3E9DA}">
      <dgm:prSet/>
      <dgm:spPr/>
      <dgm:t>
        <a:bodyPr/>
        <a:lstStyle/>
        <a:p>
          <a:endParaRPr lang="en-US"/>
        </a:p>
      </dgm:t>
    </dgm:pt>
    <dgm:pt modelId="{A0FC1382-994D-4E4E-A3D5-86DF362DB15D}" type="sibTrans" cxnId="{66C9F2AF-647A-41E6-AD81-284DBDB3E9DA}">
      <dgm:prSet/>
      <dgm:spPr/>
      <dgm:t>
        <a:bodyPr/>
        <a:lstStyle/>
        <a:p>
          <a:endParaRPr lang="en-US"/>
        </a:p>
      </dgm:t>
    </dgm:pt>
    <dgm:pt modelId="{2556A34B-CCD5-4B55-A779-1A5E2DB6C36B}" type="pres">
      <dgm:prSet presAssocID="{14A2FCC8-606B-4440-B392-AF94ABC31453}" presName="root" presStyleCnt="0">
        <dgm:presLayoutVars>
          <dgm:dir/>
          <dgm:resizeHandles val="exact"/>
        </dgm:presLayoutVars>
      </dgm:prSet>
      <dgm:spPr/>
    </dgm:pt>
    <dgm:pt modelId="{AFA01D7D-32F6-498F-8307-C6CC42B93A43}" type="pres">
      <dgm:prSet presAssocID="{69E2752A-9172-4D90-9E14-56A1B90712B8}" presName="compNode" presStyleCnt="0"/>
      <dgm:spPr/>
    </dgm:pt>
    <dgm:pt modelId="{55D327CB-21AB-4A60-A115-39766FD1A53B}" type="pres">
      <dgm:prSet presAssocID="{69E2752A-9172-4D90-9E14-56A1B90712B8}" presName="iconBgRect" presStyleLbl="bgShp" presStyleIdx="0" presStyleCnt="4"/>
      <dgm:spPr/>
    </dgm:pt>
    <dgm:pt modelId="{0B721D7B-CDAF-4796-A27E-A06A00463410}" type="pres">
      <dgm:prSet presAssocID="{69E2752A-9172-4D90-9E14-56A1B90712B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80279D8B-A175-450D-ADFC-090F1B5837AC}" type="pres">
      <dgm:prSet presAssocID="{69E2752A-9172-4D90-9E14-56A1B90712B8}" presName="spaceRect" presStyleCnt="0"/>
      <dgm:spPr/>
    </dgm:pt>
    <dgm:pt modelId="{C5BBAC63-D72B-4A29-99B7-D9A6E8A3E815}" type="pres">
      <dgm:prSet presAssocID="{69E2752A-9172-4D90-9E14-56A1B90712B8}" presName="textRect" presStyleLbl="revTx" presStyleIdx="0" presStyleCnt="4">
        <dgm:presLayoutVars>
          <dgm:chMax val="1"/>
          <dgm:chPref val="1"/>
        </dgm:presLayoutVars>
      </dgm:prSet>
      <dgm:spPr/>
    </dgm:pt>
    <dgm:pt modelId="{894F9358-E097-475C-A52A-8841B7DEB11B}" type="pres">
      <dgm:prSet presAssocID="{7B42C50B-0CF7-431C-B566-00ED7BE0A438}" presName="sibTrans" presStyleCnt="0"/>
      <dgm:spPr/>
    </dgm:pt>
    <dgm:pt modelId="{CFBF2307-3855-4C4E-B8CE-58BC06742815}" type="pres">
      <dgm:prSet presAssocID="{C3BFB613-E354-4D68-AD29-C3DE65964BA2}" presName="compNode" presStyleCnt="0"/>
      <dgm:spPr/>
    </dgm:pt>
    <dgm:pt modelId="{9B82051A-2491-4B82-9FD4-0DBE89AF9D28}" type="pres">
      <dgm:prSet presAssocID="{C3BFB613-E354-4D68-AD29-C3DE65964BA2}" presName="iconBgRect" presStyleLbl="bgShp" presStyleIdx="1" presStyleCnt="4"/>
      <dgm:spPr/>
    </dgm:pt>
    <dgm:pt modelId="{2B57DD61-A6BB-4F30-A930-CB2EE868CD69}" type="pres">
      <dgm:prSet presAssocID="{C3BFB613-E354-4D68-AD29-C3DE65964BA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D8AF3EC4-795C-4B20-A199-03E5B06215B9}" type="pres">
      <dgm:prSet presAssocID="{C3BFB613-E354-4D68-AD29-C3DE65964BA2}" presName="spaceRect" presStyleCnt="0"/>
      <dgm:spPr/>
    </dgm:pt>
    <dgm:pt modelId="{78B75C12-F716-486A-BACD-1B945FFD1EC7}" type="pres">
      <dgm:prSet presAssocID="{C3BFB613-E354-4D68-AD29-C3DE65964BA2}" presName="textRect" presStyleLbl="revTx" presStyleIdx="1" presStyleCnt="4">
        <dgm:presLayoutVars>
          <dgm:chMax val="1"/>
          <dgm:chPref val="1"/>
        </dgm:presLayoutVars>
      </dgm:prSet>
      <dgm:spPr/>
    </dgm:pt>
    <dgm:pt modelId="{DDC8505B-EE5A-4745-ADF6-3FA586ABA0A4}" type="pres">
      <dgm:prSet presAssocID="{F5AAE77D-A313-4B8E-AD4F-E710BDC85213}" presName="sibTrans" presStyleCnt="0"/>
      <dgm:spPr/>
    </dgm:pt>
    <dgm:pt modelId="{BE66EBF4-F7FF-4440-ABC3-CD1B08DAD434}" type="pres">
      <dgm:prSet presAssocID="{C646195A-A6D7-405C-B000-A43A34440B64}" presName="compNode" presStyleCnt="0"/>
      <dgm:spPr/>
    </dgm:pt>
    <dgm:pt modelId="{C7B92DA0-9874-4315-ADF7-766232C33F65}" type="pres">
      <dgm:prSet presAssocID="{C646195A-A6D7-405C-B000-A43A34440B64}" presName="iconBgRect" presStyleLbl="bgShp" presStyleIdx="2" presStyleCnt="4"/>
      <dgm:spPr/>
    </dgm:pt>
    <dgm:pt modelId="{E15F76E6-3F52-4B67-BBCB-FAF7880A4A9A}" type="pres">
      <dgm:prSet presAssocID="{C646195A-A6D7-405C-B000-A43A34440B6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"/>
        </a:ext>
      </dgm:extLst>
    </dgm:pt>
    <dgm:pt modelId="{500A82A9-67DC-490D-BB28-68FB0DEE552A}" type="pres">
      <dgm:prSet presAssocID="{C646195A-A6D7-405C-B000-A43A34440B64}" presName="spaceRect" presStyleCnt="0"/>
      <dgm:spPr/>
    </dgm:pt>
    <dgm:pt modelId="{301708B7-C724-496E-B755-3F41D061B8A0}" type="pres">
      <dgm:prSet presAssocID="{C646195A-A6D7-405C-B000-A43A34440B64}" presName="textRect" presStyleLbl="revTx" presStyleIdx="2" presStyleCnt="4">
        <dgm:presLayoutVars>
          <dgm:chMax val="1"/>
          <dgm:chPref val="1"/>
        </dgm:presLayoutVars>
      </dgm:prSet>
      <dgm:spPr/>
    </dgm:pt>
    <dgm:pt modelId="{6C59E9FD-9971-4C95-ADBC-86BAD042BF3C}" type="pres">
      <dgm:prSet presAssocID="{47CE4F2D-2AE1-4847-97E9-69EB35411D41}" presName="sibTrans" presStyleCnt="0"/>
      <dgm:spPr/>
    </dgm:pt>
    <dgm:pt modelId="{E7D0640B-79D0-4DAB-BAC9-0A0180D9625C}" type="pres">
      <dgm:prSet presAssocID="{1FC70696-3D38-45D5-B726-0EE718CC2C27}" presName="compNode" presStyleCnt="0"/>
      <dgm:spPr/>
    </dgm:pt>
    <dgm:pt modelId="{C87D55BD-8025-40A6-94E9-DFA6FEF9B8A4}" type="pres">
      <dgm:prSet presAssocID="{1FC70696-3D38-45D5-B726-0EE718CC2C27}" presName="iconBgRect" presStyleLbl="bgShp" presStyleIdx="3" presStyleCnt="4"/>
      <dgm:spPr/>
    </dgm:pt>
    <dgm:pt modelId="{C50D2A2B-628C-4C31-BECC-FA6BBE56BAEC}" type="pres">
      <dgm:prSet presAssocID="{1FC70696-3D38-45D5-B726-0EE718CC2C2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9C23728C-6768-40F6-8526-7C7564DFBD52}" type="pres">
      <dgm:prSet presAssocID="{1FC70696-3D38-45D5-B726-0EE718CC2C27}" presName="spaceRect" presStyleCnt="0"/>
      <dgm:spPr/>
    </dgm:pt>
    <dgm:pt modelId="{A8815718-9E7E-4412-B3CF-97C6874C99D9}" type="pres">
      <dgm:prSet presAssocID="{1FC70696-3D38-45D5-B726-0EE718CC2C2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042352D-54AB-4A99-90BD-67F55A953699}" type="presOf" srcId="{1FC70696-3D38-45D5-B726-0EE718CC2C27}" destId="{A8815718-9E7E-4412-B3CF-97C6874C99D9}" srcOrd="0" destOrd="0" presId="urn:microsoft.com/office/officeart/2018/5/layout/IconCircleLabelList"/>
    <dgm:cxn modelId="{A10BAA6D-6988-465B-B558-0558925677D7}" srcId="{14A2FCC8-606B-4440-B392-AF94ABC31453}" destId="{C646195A-A6D7-405C-B000-A43A34440B64}" srcOrd="2" destOrd="0" parTransId="{D3A27921-1507-4FE4-8F59-62D264BBA952}" sibTransId="{47CE4F2D-2AE1-4847-97E9-69EB35411D41}"/>
    <dgm:cxn modelId="{4D502155-7E17-4BFB-967F-90E5AACDFD14}" srcId="{14A2FCC8-606B-4440-B392-AF94ABC31453}" destId="{69E2752A-9172-4D90-9E14-56A1B90712B8}" srcOrd="0" destOrd="0" parTransId="{6C87265A-2CB5-480E-8E54-05AA7C7D7DF1}" sibTransId="{7B42C50B-0CF7-431C-B566-00ED7BE0A438}"/>
    <dgm:cxn modelId="{F53CDD84-5CD1-43D9-8F96-9DBF1B861359}" type="presOf" srcId="{C646195A-A6D7-405C-B000-A43A34440B64}" destId="{301708B7-C724-496E-B755-3F41D061B8A0}" srcOrd="0" destOrd="0" presId="urn:microsoft.com/office/officeart/2018/5/layout/IconCircleLabelList"/>
    <dgm:cxn modelId="{C7A394A1-B171-4DA0-8624-C8F8F33BC8B5}" srcId="{14A2FCC8-606B-4440-B392-AF94ABC31453}" destId="{C3BFB613-E354-4D68-AD29-C3DE65964BA2}" srcOrd="1" destOrd="0" parTransId="{F1B69050-B0CC-443B-B437-A0079C3F4F83}" sibTransId="{F5AAE77D-A313-4B8E-AD4F-E710BDC85213}"/>
    <dgm:cxn modelId="{E088F8AC-CE63-4C5F-9707-D38EA0775FB2}" type="presOf" srcId="{C3BFB613-E354-4D68-AD29-C3DE65964BA2}" destId="{78B75C12-F716-486A-BACD-1B945FFD1EC7}" srcOrd="0" destOrd="0" presId="urn:microsoft.com/office/officeart/2018/5/layout/IconCircleLabelList"/>
    <dgm:cxn modelId="{66C9F2AF-647A-41E6-AD81-284DBDB3E9DA}" srcId="{14A2FCC8-606B-4440-B392-AF94ABC31453}" destId="{1FC70696-3D38-45D5-B726-0EE718CC2C27}" srcOrd="3" destOrd="0" parTransId="{2444D8D1-4236-49C0-990E-01531D08A2D1}" sibTransId="{A0FC1382-994D-4E4E-A3D5-86DF362DB15D}"/>
    <dgm:cxn modelId="{2B62F6C3-75EA-4754-B2FB-9C69C3F322E6}" type="presOf" srcId="{14A2FCC8-606B-4440-B392-AF94ABC31453}" destId="{2556A34B-CCD5-4B55-A779-1A5E2DB6C36B}" srcOrd="0" destOrd="0" presId="urn:microsoft.com/office/officeart/2018/5/layout/IconCircleLabelList"/>
    <dgm:cxn modelId="{86B3B0DD-BE07-486B-9ED3-D1799E403DAC}" type="presOf" srcId="{69E2752A-9172-4D90-9E14-56A1B90712B8}" destId="{C5BBAC63-D72B-4A29-99B7-D9A6E8A3E815}" srcOrd="0" destOrd="0" presId="urn:microsoft.com/office/officeart/2018/5/layout/IconCircleLabelList"/>
    <dgm:cxn modelId="{008DE776-CA44-4632-AE39-AB7175AABC9E}" type="presParOf" srcId="{2556A34B-CCD5-4B55-A779-1A5E2DB6C36B}" destId="{AFA01D7D-32F6-498F-8307-C6CC42B93A43}" srcOrd="0" destOrd="0" presId="urn:microsoft.com/office/officeart/2018/5/layout/IconCircleLabelList"/>
    <dgm:cxn modelId="{1B47235D-952B-4FB0-B752-2890F3C685AD}" type="presParOf" srcId="{AFA01D7D-32F6-498F-8307-C6CC42B93A43}" destId="{55D327CB-21AB-4A60-A115-39766FD1A53B}" srcOrd="0" destOrd="0" presId="urn:microsoft.com/office/officeart/2018/5/layout/IconCircleLabelList"/>
    <dgm:cxn modelId="{BC3AF48B-F0DA-4DE3-8E7F-BBFFD1CFFED6}" type="presParOf" srcId="{AFA01D7D-32F6-498F-8307-C6CC42B93A43}" destId="{0B721D7B-CDAF-4796-A27E-A06A00463410}" srcOrd="1" destOrd="0" presId="urn:microsoft.com/office/officeart/2018/5/layout/IconCircleLabelList"/>
    <dgm:cxn modelId="{EC88DF48-2B92-4D27-821E-949707E2BAAE}" type="presParOf" srcId="{AFA01D7D-32F6-498F-8307-C6CC42B93A43}" destId="{80279D8B-A175-450D-ADFC-090F1B5837AC}" srcOrd="2" destOrd="0" presId="urn:microsoft.com/office/officeart/2018/5/layout/IconCircleLabelList"/>
    <dgm:cxn modelId="{95C11668-205B-4818-BBA5-DDD47AD3FF25}" type="presParOf" srcId="{AFA01D7D-32F6-498F-8307-C6CC42B93A43}" destId="{C5BBAC63-D72B-4A29-99B7-D9A6E8A3E815}" srcOrd="3" destOrd="0" presId="urn:microsoft.com/office/officeart/2018/5/layout/IconCircleLabelList"/>
    <dgm:cxn modelId="{9E121C29-83B2-47E5-921E-F1D690DDD7DA}" type="presParOf" srcId="{2556A34B-CCD5-4B55-A779-1A5E2DB6C36B}" destId="{894F9358-E097-475C-A52A-8841B7DEB11B}" srcOrd="1" destOrd="0" presId="urn:microsoft.com/office/officeart/2018/5/layout/IconCircleLabelList"/>
    <dgm:cxn modelId="{326398BE-8CD4-4E99-9BAB-043260220BE5}" type="presParOf" srcId="{2556A34B-CCD5-4B55-A779-1A5E2DB6C36B}" destId="{CFBF2307-3855-4C4E-B8CE-58BC06742815}" srcOrd="2" destOrd="0" presId="urn:microsoft.com/office/officeart/2018/5/layout/IconCircleLabelList"/>
    <dgm:cxn modelId="{3794F1B1-551F-4A2F-97BB-7548B7A1A303}" type="presParOf" srcId="{CFBF2307-3855-4C4E-B8CE-58BC06742815}" destId="{9B82051A-2491-4B82-9FD4-0DBE89AF9D28}" srcOrd="0" destOrd="0" presId="urn:microsoft.com/office/officeart/2018/5/layout/IconCircleLabelList"/>
    <dgm:cxn modelId="{06935060-1CA1-4C8D-AAEB-B8422BBB8FA2}" type="presParOf" srcId="{CFBF2307-3855-4C4E-B8CE-58BC06742815}" destId="{2B57DD61-A6BB-4F30-A930-CB2EE868CD69}" srcOrd="1" destOrd="0" presId="urn:microsoft.com/office/officeart/2018/5/layout/IconCircleLabelList"/>
    <dgm:cxn modelId="{39CF6C64-EEC7-4F27-AF24-9F1A0E589717}" type="presParOf" srcId="{CFBF2307-3855-4C4E-B8CE-58BC06742815}" destId="{D8AF3EC4-795C-4B20-A199-03E5B06215B9}" srcOrd="2" destOrd="0" presId="urn:microsoft.com/office/officeart/2018/5/layout/IconCircleLabelList"/>
    <dgm:cxn modelId="{D10A09AF-6C6C-4680-9C9D-232FB551B2BB}" type="presParOf" srcId="{CFBF2307-3855-4C4E-B8CE-58BC06742815}" destId="{78B75C12-F716-486A-BACD-1B945FFD1EC7}" srcOrd="3" destOrd="0" presId="urn:microsoft.com/office/officeart/2018/5/layout/IconCircleLabelList"/>
    <dgm:cxn modelId="{B33933C3-67DD-4EB9-AD43-BA768A4D00A5}" type="presParOf" srcId="{2556A34B-CCD5-4B55-A779-1A5E2DB6C36B}" destId="{DDC8505B-EE5A-4745-ADF6-3FA586ABA0A4}" srcOrd="3" destOrd="0" presId="urn:microsoft.com/office/officeart/2018/5/layout/IconCircleLabelList"/>
    <dgm:cxn modelId="{4D5A2791-82DB-4381-BEA4-89CD79A6C4E2}" type="presParOf" srcId="{2556A34B-CCD5-4B55-A779-1A5E2DB6C36B}" destId="{BE66EBF4-F7FF-4440-ABC3-CD1B08DAD434}" srcOrd="4" destOrd="0" presId="urn:microsoft.com/office/officeart/2018/5/layout/IconCircleLabelList"/>
    <dgm:cxn modelId="{550C22E6-6F64-45FD-9638-D60846C6333C}" type="presParOf" srcId="{BE66EBF4-F7FF-4440-ABC3-CD1B08DAD434}" destId="{C7B92DA0-9874-4315-ADF7-766232C33F65}" srcOrd="0" destOrd="0" presId="urn:microsoft.com/office/officeart/2018/5/layout/IconCircleLabelList"/>
    <dgm:cxn modelId="{17A8D5A3-B8B2-4A84-9A7E-600AA7468060}" type="presParOf" srcId="{BE66EBF4-F7FF-4440-ABC3-CD1B08DAD434}" destId="{E15F76E6-3F52-4B67-BBCB-FAF7880A4A9A}" srcOrd="1" destOrd="0" presId="urn:microsoft.com/office/officeart/2018/5/layout/IconCircleLabelList"/>
    <dgm:cxn modelId="{139342D7-8A1B-472D-A696-0E093B18FD25}" type="presParOf" srcId="{BE66EBF4-F7FF-4440-ABC3-CD1B08DAD434}" destId="{500A82A9-67DC-490D-BB28-68FB0DEE552A}" srcOrd="2" destOrd="0" presId="urn:microsoft.com/office/officeart/2018/5/layout/IconCircleLabelList"/>
    <dgm:cxn modelId="{24CA6D4A-28F8-451B-859F-04F919BA6BA8}" type="presParOf" srcId="{BE66EBF4-F7FF-4440-ABC3-CD1B08DAD434}" destId="{301708B7-C724-496E-B755-3F41D061B8A0}" srcOrd="3" destOrd="0" presId="urn:microsoft.com/office/officeart/2018/5/layout/IconCircleLabelList"/>
    <dgm:cxn modelId="{8AB57838-606F-4F45-97A7-879F747D28AA}" type="presParOf" srcId="{2556A34B-CCD5-4B55-A779-1A5E2DB6C36B}" destId="{6C59E9FD-9971-4C95-ADBC-86BAD042BF3C}" srcOrd="5" destOrd="0" presId="urn:microsoft.com/office/officeart/2018/5/layout/IconCircleLabelList"/>
    <dgm:cxn modelId="{13A23DBC-1956-441D-A518-CB23398F0101}" type="presParOf" srcId="{2556A34B-CCD5-4B55-A779-1A5E2DB6C36B}" destId="{E7D0640B-79D0-4DAB-BAC9-0A0180D9625C}" srcOrd="6" destOrd="0" presId="urn:microsoft.com/office/officeart/2018/5/layout/IconCircleLabelList"/>
    <dgm:cxn modelId="{AB495886-4D1D-4822-875F-D5A51AB35470}" type="presParOf" srcId="{E7D0640B-79D0-4DAB-BAC9-0A0180D9625C}" destId="{C87D55BD-8025-40A6-94E9-DFA6FEF9B8A4}" srcOrd="0" destOrd="0" presId="urn:microsoft.com/office/officeart/2018/5/layout/IconCircleLabelList"/>
    <dgm:cxn modelId="{E673174E-AD74-4BC3-A6A7-18BD74E0EEDB}" type="presParOf" srcId="{E7D0640B-79D0-4DAB-BAC9-0A0180D9625C}" destId="{C50D2A2B-628C-4C31-BECC-FA6BBE56BAEC}" srcOrd="1" destOrd="0" presId="urn:microsoft.com/office/officeart/2018/5/layout/IconCircleLabelList"/>
    <dgm:cxn modelId="{8D94D808-943B-4C01-9B73-46BD58E1B0AB}" type="presParOf" srcId="{E7D0640B-79D0-4DAB-BAC9-0A0180D9625C}" destId="{9C23728C-6768-40F6-8526-7C7564DFBD52}" srcOrd="2" destOrd="0" presId="urn:microsoft.com/office/officeart/2018/5/layout/IconCircleLabelList"/>
    <dgm:cxn modelId="{D59ACE12-0930-4EF2-9EE8-48053B1F4070}" type="presParOf" srcId="{E7D0640B-79D0-4DAB-BAC9-0A0180D9625C}" destId="{A8815718-9E7E-4412-B3CF-97C6874C99D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522D0C-50CC-455F-B350-13521F05BD9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282C5B7A-C163-438C-ADDC-CEE7987A4B0D}">
      <dgm:prSet/>
      <dgm:spPr/>
      <dgm:t>
        <a:bodyPr/>
        <a:lstStyle/>
        <a:p>
          <a:r>
            <a:rPr lang="en-US" b="1"/>
            <a:t>Module 1 – Introduction to Hospital Front Office</a:t>
          </a:r>
          <a:br>
            <a:rPr lang="en-US"/>
          </a:br>
          <a:r>
            <a:rPr lang="en-US"/>
            <a:t>Learn the basic roles and responsibilities of front office staff and their importance in hospital operations.</a:t>
          </a:r>
        </a:p>
      </dgm:t>
    </dgm:pt>
    <dgm:pt modelId="{5B7A21CF-5CFB-4DF4-99F4-CAB9CF2FEB99}" type="parTrans" cxnId="{FAF381A1-8BE2-4C4E-A421-E2BF5BCB1CD8}">
      <dgm:prSet/>
      <dgm:spPr/>
      <dgm:t>
        <a:bodyPr/>
        <a:lstStyle/>
        <a:p>
          <a:endParaRPr lang="en-US"/>
        </a:p>
      </dgm:t>
    </dgm:pt>
    <dgm:pt modelId="{2CFCBE9F-A6D3-4B0B-83A8-E1EEAE51C8C3}" type="sibTrans" cxnId="{FAF381A1-8BE2-4C4E-A421-E2BF5BCB1CD8}">
      <dgm:prSet/>
      <dgm:spPr/>
      <dgm:t>
        <a:bodyPr/>
        <a:lstStyle/>
        <a:p>
          <a:endParaRPr lang="en-US"/>
        </a:p>
      </dgm:t>
    </dgm:pt>
    <dgm:pt modelId="{1C3C132D-20E7-47FD-A0BD-4447C97BD6A6}">
      <dgm:prSet/>
      <dgm:spPr/>
      <dgm:t>
        <a:bodyPr/>
        <a:lstStyle/>
        <a:p>
          <a:r>
            <a:rPr lang="en-US" b="1"/>
            <a:t>Module 2 – Consent, Reporting &amp; Documentation</a:t>
          </a:r>
          <a:br>
            <a:rPr lang="en-US"/>
          </a:br>
          <a:r>
            <a:rPr lang="en-US"/>
            <a:t>Understand patient consent types, documentation protocols, and the legal standards for hospital records.</a:t>
          </a:r>
        </a:p>
      </dgm:t>
    </dgm:pt>
    <dgm:pt modelId="{BB04D4D4-2E93-4514-8D21-1567883D8420}" type="parTrans" cxnId="{1120C0BD-75EE-40D0-9112-D683BDC32F56}">
      <dgm:prSet/>
      <dgm:spPr/>
      <dgm:t>
        <a:bodyPr/>
        <a:lstStyle/>
        <a:p>
          <a:endParaRPr lang="en-US"/>
        </a:p>
      </dgm:t>
    </dgm:pt>
    <dgm:pt modelId="{18AF93BA-7400-4614-BCA2-4C768ACE66F4}" type="sibTrans" cxnId="{1120C0BD-75EE-40D0-9112-D683BDC32F56}">
      <dgm:prSet/>
      <dgm:spPr/>
      <dgm:t>
        <a:bodyPr/>
        <a:lstStyle/>
        <a:p>
          <a:endParaRPr lang="en-US"/>
        </a:p>
      </dgm:t>
    </dgm:pt>
    <dgm:pt modelId="{4CAEE59A-E543-4CD5-9F7D-871CC8D68152}">
      <dgm:prSet/>
      <dgm:spPr/>
      <dgm:t>
        <a:bodyPr/>
        <a:lstStyle/>
        <a:p>
          <a:r>
            <a:rPr lang="en-US" b="1"/>
            <a:t>Module 3 – Human Body Basics for Front Office Staff</a:t>
          </a:r>
          <a:br>
            <a:rPr lang="en-US"/>
          </a:br>
          <a:r>
            <a:rPr lang="en-US"/>
            <a:t>Familiarize with basic human anatomy and physiology to improve patient interaction and service accuracy.</a:t>
          </a:r>
        </a:p>
      </dgm:t>
    </dgm:pt>
    <dgm:pt modelId="{64E6396E-6C7D-469A-9B31-6675938F3043}" type="parTrans" cxnId="{B992897C-8569-4F47-A5C7-24D17BAA0C3F}">
      <dgm:prSet/>
      <dgm:spPr/>
      <dgm:t>
        <a:bodyPr/>
        <a:lstStyle/>
        <a:p>
          <a:endParaRPr lang="en-US"/>
        </a:p>
      </dgm:t>
    </dgm:pt>
    <dgm:pt modelId="{D350E0DC-DB63-4A4C-B003-148CD332917F}" type="sibTrans" cxnId="{B992897C-8569-4F47-A5C7-24D17BAA0C3F}">
      <dgm:prSet/>
      <dgm:spPr/>
      <dgm:t>
        <a:bodyPr/>
        <a:lstStyle/>
        <a:p>
          <a:endParaRPr lang="en-US"/>
        </a:p>
      </dgm:t>
    </dgm:pt>
    <dgm:pt modelId="{8688E441-C1C0-4D40-A472-800C48EAB3CD}">
      <dgm:prSet/>
      <dgm:spPr/>
      <dgm:t>
        <a:bodyPr/>
        <a:lstStyle/>
        <a:p>
          <a:r>
            <a:rPr lang="en-US" b="1"/>
            <a:t>Module 4 – Medical Terminology for Reception Duties</a:t>
          </a:r>
          <a:br>
            <a:rPr lang="en-US"/>
          </a:br>
          <a:r>
            <a:rPr lang="en-US"/>
            <a:t>Master commonly used medical terms to ensure effective communication between patients and clinical teams.</a:t>
          </a:r>
        </a:p>
      </dgm:t>
    </dgm:pt>
    <dgm:pt modelId="{0D0AAACB-29A1-4B01-A30E-C6A764906F28}" type="parTrans" cxnId="{AD2C1FC6-8A83-472C-9D48-B4F12BAB14BF}">
      <dgm:prSet/>
      <dgm:spPr/>
      <dgm:t>
        <a:bodyPr/>
        <a:lstStyle/>
        <a:p>
          <a:endParaRPr lang="en-US"/>
        </a:p>
      </dgm:t>
    </dgm:pt>
    <dgm:pt modelId="{774BD9A8-BA4A-4D94-92D9-B14A98C3A5A0}" type="sibTrans" cxnId="{AD2C1FC6-8A83-472C-9D48-B4F12BAB14BF}">
      <dgm:prSet/>
      <dgm:spPr/>
      <dgm:t>
        <a:bodyPr/>
        <a:lstStyle/>
        <a:p>
          <a:endParaRPr lang="en-US"/>
        </a:p>
      </dgm:t>
    </dgm:pt>
    <dgm:pt modelId="{1F78F67B-134E-405E-A7B9-27EECDBE6DBE}" type="pres">
      <dgm:prSet presAssocID="{84522D0C-50CC-455F-B350-13521F05BD99}" presName="root" presStyleCnt="0">
        <dgm:presLayoutVars>
          <dgm:dir/>
          <dgm:resizeHandles val="exact"/>
        </dgm:presLayoutVars>
      </dgm:prSet>
      <dgm:spPr/>
    </dgm:pt>
    <dgm:pt modelId="{9416A549-D3F7-4CB8-A8DA-15F918188768}" type="pres">
      <dgm:prSet presAssocID="{282C5B7A-C163-438C-ADDC-CEE7987A4B0D}" presName="compNode" presStyleCnt="0"/>
      <dgm:spPr/>
    </dgm:pt>
    <dgm:pt modelId="{AD612576-96D2-41AB-8741-3534CC081074}" type="pres">
      <dgm:prSet presAssocID="{282C5B7A-C163-438C-ADDC-CEE7987A4B0D}" presName="bgRect" presStyleLbl="bgShp" presStyleIdx="0" presStyleCnt="4"/>
      <dgm:spPr/>
    </dgm:pt>
    <dgm:pt modelId="{8BB70A4F-FFBB-4467-B60C-6581D3260514}" type="pres">
      <dgm:prSet presAssocID="{282C5B7A-C163-438C-ADDC-CEE7987A4B0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al"/>
        </a:ext>
      </dgm:extLst>
    </dgm:pt>
    <dgm:pt modelId="{491E5961-F352-4B8A-8DA2-68F070054062}" type="pres">
      <dgm:prSet presAssocID="{282C5B7A-C163-438C-ADDC-CEE7987A4B0D}" presName="spaceRect" presStyleCnt="0"/>
      <dgm:spPr/>
    </dgm:pt>
    <dgm:pt modelId="{09F69C56-AA5D-4CC7-BB44-54DED7724E41}" type="pres">
      <dgm:prSet presAssocID="{282C5B7A-C163-438C-ADDC-CEE7987A4B0D}" presName="parTx" presStyleLbl="revTx" presStyleIdx="0" presStyleCnt="4">
        <dgm:presLayoutVars>
          <dgm:chMax val="0"/>
          <dgm:chPref val="0"/>
        </dgm:presLayoutVars>
      </dgm:prSet>
      <dgm:spPr/>
    </dgm:pt>
    <dgm:pt modelId="{A65BFC62-E609-464E-8BA2-0D635484BB7F}" type="pres">
      <dgm:prSet presAssocID="{2CFCBE9F-A6D3-4B0B-83A8-E1EEAE51C8C3}" presName="sibTrans" presStyleCnt="0"/>
      <dgm:spPr/>
    </dgm:pt>
    <dgm:pt modelId="{99E87967-A203-4D5C-B136-F993005B92DD}" type="pres">
      <dgm:prSet presAssocID="{1C3C132D-20E7-47FD-A0BD-4447C97BD6A6}" presName="compNode" presStyleCnt="0"/>
      <dgm:spPr/>
    </dgm:pt>
    <dgm:pt modelId="{630F51DC-BAA6-4678-B371-D0BBC89F9BB7}" type="pres">
      <dgm:prSet presAssocID="{1C3C132D-20E7-47FD-A0BD-4447C97BD6A6}" presName="bgRect" presStyleLbl="bgShp" presStyleIdx="1" presStyleCnt="4"/>
      <dgm:spPr/>
    </dgm:pt>
    <dgm:pt modelId="{DF5B1F9D-45D9-4817-83FF-5F4F9148EAA4}" type="pres">
      <dgm:prSet presAssocID="{1C3C132D-20E7-47FD-A0BD-4447C97BD6A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47C06D15-2BDF-458C-A9D3-560FBD7531FF}" type="pres">
      <dgm:prSet presAssocID="{1C3C132D-20E7-47FD-A0BD-4447C97BD6A6}" presName="spaceRect" presStyleCnt="0"/>
      <dgm:spPr/>
    </dgm:pt>
    <dgm:pt modelId="{D967AC43-2ADD-4A87-94F5-E7FA3759584B}" type="pres">
      <dgm:prSet presAssocID="{1C3C132D-20E7-47FD-A0BD-4447C97BD6A6}" presName="parTx" presStyleLbl="revTx" presStyleIdx="1" presStyleCnt="4">
        <dgm:presLayoutVars>
          <dgm:chMax val="0"/>
          <dgm:chPref val="0"/>
        </dgm:presLayoutVars>
      </dgm:prSet>
      <dgm:spPr/>
    </dgm:pt>
    <dgm:pt modelId="{CA43B6B3-DE6D-4E3D-A2B6-3FC69E3235A5}" type="pres">
      <dgm:prSet presAssocID="{18AF93BA-7400-4614-BCA2-4C768ACE66F4}" presName="sibTrans" presStyleCnt="0"/>
      <dgm:spPr/>
    </dgm:pt>
    <dgm:pt modelId="{14FBE860-843C-4F68-8D29-E8A54898F669}" type="pres">
      <dgm:prSet presAssocID="{4CAEE59A-E543-4CD5-9F7D-871CC8D68152}" presName="compNode" presStyleCnt="0"/>
      <dgm:spPr/>
    </dgm:pt>
    <dgm:pt modelId="{8B46B124-80ED-4F9F-BA8C-0A8CEF3F163B}" type="pres">
      <dgm:prSet presAssocID="{4CAEE59A-E543-4CD5-9F7D-871CC8D68152}" presName="bgRect" presStyleLbl="bgShp" presStyleIdx="2" presStyleCnt="4"/>
      <dgm:spPr/>
    </dgm:pt>
    <dgm:pt modelId="{8C5CB78B-2C62-484A-8500-0AC6C867317E}" type="pres">
      <dgm:prSet presAssocID="{4CAEE59A-E543-4CD5-9F7D-871CC8D6815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6C36CE97-C685-4407-98E2-AB0BE057E98F}" type="pres">
      <dgm:prSet presAssocID="{4CAEE59A-E543-4CD5-9F7D-871CC8D68152}" presName="spaceRect" presStyleCnt="0"/>
      <dgm:spPr/>
    </dgm:pt>
    <dgm:pt modelId="{003CE782-38A9-4F8C-AD6B-6AE36C5CE6CD}" type="pres">
      <dgm:prSet presAssocID="{4CAEE59A-E543-4CD5-9F7D-871CC8D68152}" presName="parTx" presStyleLbl="revTx" presStyleIdx="2" presStyleCnt="4">
        <dgm:presLayoutVars>
          <dgm:chMax val="0"/>
          <dgm:chPref val="0"/>
        </dgm:presLayoutVars>
      </dgm:prSet>
      <dgm:spPr/>
    </dgm:pt>
    <dgm:pt modelId="{8BEB3638-A4B9-48D3-818F-0D08F7FD8673}" type="pres">
      <dgm:prSet presAssocID="{D350E0DC-DB63-4A4C-B003-148CD332917F}" presName="sibTrans" presStyleCnt="0"/>
      <dgm:spPr/>
    </dgm:pt>
    <dgm:pt modelId="{2DB3C5D5-8D79-4245-AABA-DBE830C9046F}" type="pres">
      <dgm:prSet presAssocID="{8688E441-C1C0-4D40-A472-800C48EAB3CD}" presName="compNode" presStyleCnt="0"/>
      <dgm:spPr/>
    </dgm:pt>
    <dgm:pt modelId="{BF2C0A57-1EB7-4DA5-864D-34E8058B628A}" type="pres">
      <dgm:prSet presAssocID="{8688E441-C1C0-4D40-A472-800C48EAB3CD}" presName="bgRect" presStyleLbl="bgShp" presStyleIdx="3" presStyleCnt="4"/>
      <dgm:spPr/>
    </dgm:pt>
    <dgm:pt modelId="{750551C6-5963-4709-8933-E0F85C52E5B4}" type="pres">
      <dgm:prSet presAssocID="{8688E441-C1C0-4D40-A472-800C48EAB3C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B52369DB-62C9-48A3-A0A0-262FCBA2E0AA}" type="pres">
      <dgm:prSet presAssocID="{8688E441-C1C0-4D40-A472-800C48EAB3CD}" presName="spaceRect" presStyleCnt="0"/>
      <dgm:spPr/>
    </dgm:pt>
    <dgm:pt modelId="{61E03EB4-6375-4FB7-8A97-C1739DDD9186}" type="pres">
      <dgm:prSet presAssocID="{8688E441-C1C0-4D40-A472-800C48EAB3CD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C59C119-33D7-4216-B26E-8AC5DFF43233}" type="presOf" srcId="{1C3C132D-20E7-47FD-A0BD-4447C97BD6A6}" destId="{D967AC43-2ADD-4A87-94F5-E7FA3759584B}" srcOrd="0" destOrd="0" presId="urn:microsoft.com/office/officeart/2018/2/layout/IconVerticalSolidList"/>
    <dgm:cxn modelId="{6DC61D21-05B3-4C02-B328-1A12087D2F81}" type="presOf" srcId="{4CAEE59A-E543-4CD5-9F7D-871CC8D68152}" destId="{003CE782-38A9-4F8C-AD6B-6AE36C5CE6CD}" srcOrd="0" destOrd="0" presId="urn:microsoft.com/office/officeart/2018/2/layout/IconVerticalSolidList"/>
    <dgm:cxn modelId="{70E3A560-3FA3-4C64-9BCD-ED50E0176484}" type="presOf" srcId="{84522D0C-50CC-455F-B350-13521F05BD99}" destId="{1F78F67B-134E-405E-A7B9-27EECDBE6DBE}" srcOrd="0" destOrd="0" presId="urn:microsoft.com/office/officeart/2018/2/layout/IconVerticalSolidList"/>
    <dgm:cxn modelId="{B992897C-8569-4F47-A5C7-24D17BAA0C3F}" srcId="{84522D0C-50CC-455F-B350-13521F05BD99}" destId="{4CAEE59A-E543-4CD5-9F7D-871CC8D68152}" srcOrd="2" destOrd="0" parTransId="{64E6396E-6C7D-469A-9B31-6675938F3043}" sibTransId="{D350E0DC-DB63-4A4C-B003-148CD332917F}"/>
    <dgm:cxn modelId="{FA131585-1E00-4C14-9C09-F24E541CF336}" type="presOf" srcId="{8688E441-C1C0-4D40-A472-800C48EAB3CD}" destId="{61E03EB4-6375-4FB7-8A97-C1739DDD9186}" srcOrd="0" destOrd="0" presId="urn:microsoft.com/office/officeart/2018/2/layout/IconVerticalSolidList"/>
    <dgm:cxn modelId="{FAF381A1-8BE2-4C4E-A421-E2BF5BCB1CD8}" srcId="{84522D0C-50CC-455F-B350-13521F05BD99}" destId="{282C5B7A-C163-438C-ADDC-CEE7987A4B0D}" srcOrd="0" destOrd="0" parTransId="{5B7A21CF-5CFB-4DF4-99F4-CAB9CF2FEB99}" sibTransId="{2CFCBE9F-A6D3-4B0B-83A8-E1EEAE51C8C3}"/>
    <dgm:cxn modelId="{1120C0BD-75EE-40D0-9112-D683BDC32F56}" srcId="{84522D0C-50CC-455F-B350-13521F05BD99}" destId="{1C3C132D-20E7-47FD-A0BD-4447C97BD6A6}" srcOrd="1" destOrd="0" parTransId="{BB04D4D4-2E93-4514-8D21-1567883D8420}" sibTransId="{18AF93BA-7400-4614-BCA2-4C768ACE66F4}"/>
    <dgm:cxn modelId="{AD2C1FC6-8A83-472C-9D48-B4F12BAB14BF}" srcId="{84522D0C-50CC-455F-B350-13521F05BD99}" destId="{8688E441-C1C0-4D40-A472-800C48EAB3CD}" srcOrd="3" destOrd="0" parTransId="{0D0AAACB-29A1-4B01-A30E-C6A764906F28}" sibTransId="{774BD9A8-BA4A-4D94-92D9-B14A98C3A5A0}"/>
    <dgm:cxn modelId="{EA0742EC-913F-48B4-A83F-81A1AEDFBE2C}" type="presOf" srcId="{282C5B7A-C163-438C-ADDC-CEE7987A4B0D}" destId="{09F69C56-AA5D-4CC7-BB44-54DED7724E41}" srcOrd="0" destOrd="0" presId="urn:microsoft.com/office/officeart/2018/2/layout/IconVerticalSolidList"/>
    <dgm:cxn modelId="{8838C89B-558F-405F-B6BC-27FC2EC198BC}" type="presParOf" srcId="{1F78F67B-134E-405E-A7B9-27EECDBE6DBE}" destId="{9416A549-D3F7-4CB8-A8DA-15F918188768}" srcOrd="0" destOrd="0" presId="urn:microsoft.com/office/officeart/2018/2/layout/IconVerticalSolidList"/>
    <dgm:cxn modelId="{7036A1CC-5905-43A6-8AA6-36E0E6C1C979}" type="presParOf" srcId="{9416A549-D3F7-4CB8-A8DA-15F918188768}" destId="{AD612576-96D2-41AB-8741-3534CC081074}" srcOrd="0" destOrd="0" presId="urn:microsoft.com/office/officeart/2018/2/layout/IconVerticalSolidList"/>
    <dgm:cxn modelId="{3012075A-C664-486D-807E-E9DE20BAF030}" type="presParOf" srcId="{9416A549-D3F7-4CB8-A8DA-15F918188768}" destId="{8BB70A4F-FFBB-4467-B60C-6581D3260514}" srcOrd="1" destOrd="0" presId="urn:microsoft.com/office/officeart/2018/2/layout/IconVerticalSolidList"/>
    <dgm:cxn modelId="{D1553A2D-2B0D-406D-A8CD-DFBF581881BE}" type="presParOf" srcId="{9416A549-D3F7-4CB8-A8DA-15F918188768}" destId="{491E5961-F352-4B8A-8DA2-68F070054062}" srcOrd="2" destOrd="0" presId="urn:microsoft.com/office/officeart/2018/2/layout/IconVerticalSolidList"/>
    <dgm:cxn modelId="{52E966AB-9848-48E5-8012-31718C2EE5CC}" type="presParOf" srcId="{9416A549-D3F7-4CB8-A8DA-15F918188768}" destId="{09F69C56-AA5D-4CC7-BB44-54DED7724E41}" srcOrd="3" destOrd="0" presId="urn:microsoft.com/office/officeart/2018/2/layout/IconVerticalSolidList"/>
    <dgm:cxn modelId="{8912EF23-D22E-4BD3-BDDC-C1A735A42C62}" type="presParOf" srcId="{1F78F67B-134E-405E-A7B9-27EECDBE6DBE}" destId="{A65BFC62-E609-464E-8BA2-0D635484BB7F}" srcOrd="1" destOrd="0" presId="urn:microsoft.com/office/officeart/2018/2/layout/IconVerticalSolidList"/>
    <dgm:cxn modelId="{6959AD47-177B-4B73-8A59-EF114597ED2F}" type="presParOf" srcId="{1F78F67B-134E-405E-A7B9-27EECDBE6DBE}" destId="{99E87967-A203-4D5C-B136-F993005B92DD}" srcOrd="2" destOrd="0" presId="urn:microsoft.com/office/officeart/2018/2/layout/IconVerticalSolidList"/>
    <dgm:cxn modelId="{E56EF2F2-F07D-4734-9DF7-0A6F8D970CEF}" type="presParOf" srcId="{99E87967-A203-4D5C-B136-F993005B92DD}" destId="{630F51DC-BAA6-4678-B371-D0BBC89F9BB7}" srcOrd="0" destOrd="0" presId="urn:microsoft.com/office/officeart/2018/2/layout/IconVerticalSolidList"/>
    <dgm:cxn modelId="{D835861E-40F9-4A8B-8E6B-58AC425B28DF}" type="presParOf" srcId="{99E87967-A203-4D5C-B136-F993005B92DD}" destId="{DF5B1F9D-45D9-4817-83FF-5F4F9148EAA4}" srcOrd="1" destOrd="0" presId="urn:microsoft.com/office/officeart/2018/2/layout/IconVerticalSolidList"/>
    <dgm:cxn modelId="{E768AF50-1E96-4694-BA5B-EE677BD3591B}" type="presParOf" srcId="{99E87967-A203-4D5C-B136-F993005B92DD}" destId="{47C06D15-2BDF-458C-A9D3-560FBD7531FF}" srcOrd="2" destOrd="0" presId="urn:microsoft.com/office/officeart/2018/2/layout/IconVerticalSolidList"/>
    <dgm:cxn modelId="{C6C2F0DF-E5ED-4594-8A7C-E5937961E176}" type="presParOf" srcId="{99E87967-A203-4D5C-B136-F993005B92DD}" destId="{D967AC43-2ADD-4A87-94F5-E7FA3759584B}" srcOrd="3" destOrd="0" presId="urn:microsoft.com/office/officeart/2018/2/layout/IconVerticalSolidList"/>
    <dgm:cxn modelId="{5313CC5C-66C4-4C88-9729-BE63BCAAA62F}" type="presParOf" srcId="{1F78F67B-134E-405E-A7B9-27EECDBE6DBE}" destId="{CA43B6B3-DE6D-4E3D-A2B6-3FC69E3235A5}" srcOrd="3" destOrd="0" presId="urn:microsoft.com/office/officeart/2018/2/layout/IconVerticalSolidList"/>
    <dgm:cxn modelId="{31565A58-01FF-4990-B171-0567C0F8AEEC}" type="presParOf" srcId="{1F78F67B-134E-405E-A7B9-27EECDBE6DBE}" destId="{14FBE860-843C-4F68-8D29-E8A54898F669}" srcOrd="4" destOrd="0" presId="urn:microsoft.com/office/officeart/2018/2/layout/IconVerticalSolidList"/>
    <dgm:cxn modelId="{EBF2AF86-9635-47FC-A4FC-3A007D103F46}" type="presParOf" srcId="{14FBE860-843C-4F68-8D29-E8A54898F669}" destId="{8B46B124-80ED-4F9F-BA8C-0A8CEF3F163B}" srcOrd="0" destOrd="0" presId="urn:microsoft.com/office/officeart/2018/2/layout/IconVerticalSolidList"/>
    <dgm:cxn modelId="{277DFD6A-3A58-4C10-9FEA-5178C565393D}" type="presParOf" srcId="{14FBE860-843C-4F68-8D29-E8A54898F669}" destId="{8C5CB78B-2C62-484A-8500-0AC6C867317E}" srcOrd="1" destOrd="0" presId="urn:microsoft.com/office/officeart/2018/2/layout/IconVerticalSolidList"/>
    <dgm:cxn modelId="{82135D81-334B-45C9-A49E-E15E1E299102}" type="presParOf" srcId="{14FBE860-843C-4F68-8D29-E8A54898F669}" destId="{6C36CE97-C685-4407-98E2-AB0BE057E98F}" srcOrd="2" destOrd="0" presId="urn:microsoft.com/office/officeart/2018/2/layout/IconVerticalSolidList"/>
    <dgm:cxn modelId="{D177EF34-736B-4239-A0B7-3124CDE39055}" type="presParOf" srcId="{14FBE860-843C-4F68-8D29-E8A54898F669}" destId="{003CE782-38A9-4F8C-AD6B-6AE36C5CE6CD}" srcOrd="3" destOrd="0" presId="urn:microsoft.com/office/officeart/2018/2/layout/IconVerticalSolidList"/>
    <dgm:cxn modelId="{93C637DD-FF41-4E65-A851-36F4A8FAE1BB}" type="presParOf" srcId="{1F78F67B-134E-405E-A7B9-27EECDBE6DBE}" destId="{8BEB3638-A4B9-48D3-818F-0D08F7FD8673}" srcOrd="5" destOrd="0" presId="urn:microsoft.com/office/officeart/2018/2/layout/IconVerticalSolidList"/>
    <dgm:cxn modelId="{C7C2DBDE-0FD8-44E8-9962-7C3F521312C5}" type="presParOf" srcId="{1F78F67B-134E-405E-A7B9-27EECDBE6DBE}" destId="{2DB3C5D5-8D79-4245-AABA-DBE830C9046F}" srcOrd="6" destOrd="0" presId="urn:microsoft.com/office/officeart/2018/2/layout/IconVerticalSolidList"/>
    <dgm:cxn modelId="{DCD9D2E1-0C06-4D8C-B368-AABF90FD8468}" type="presParOf" srcId="{2DB3C5D5-8D79-4245-AABA-DBE830C9046F}" destId="{BF2C0A57-1EB7-4DA5-864D-34E8058B628A}" srcOrd="0" destOrd="0" presId="urn:microsoft.com/office/officeart/2018/2/layout/IconVerticalSolidList"/>
    <dgm:cxn modelId="{2084BE69-1D54-492F-A5CD-B3E396BFF451}" type="presParOf" srcId="{2DB3C5D5-8D79-4245-AABA-DBE830C9046F}" destId="{750551C6-5963-4709-8933-E0F85C52E5B4}" srcOrd="1" destOrd="0" presId="urn:microsoft.com/office/officeart/2018/2/layout/IconVerticalSolidList"/>
    <dgm:cxn modelId="{F0EC5D9E-5D5C-49A9-B244-B91CED89F2A1}" type="presParOf" srcId="{2DB3C5D5-8D79-4245-AABA-DBE830C9046F}" destId="{B52369DB-62C9-48A3-A0A0-262FCBA2E0AA}" srcOrd="2" destOrd="0" presId="urn:microsoft.com/office/officeart/2018/2/layout/IconVerticalSolidList"/>
    <dgm:cxn modelId="{B88E6581-7722-47B9-BE96-7D2AA799BC90}" type="presParOf" srcId="{2DB3C5D5-8D79-4245-AABA-DBE830C9046F}" destId="{61E03EB4-6375-4FB7-8A97-C1739DDD918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9BCC09-709B-48DC-AB85-512AF607A53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6F9B3D3B-BBD9-4D18-871C-324A2DF15F9F}">
      <dgm:prSet/>
      <dgm:spPr/>
      <dgm:t>
        <a:bodyPr/>
        <a:lstStyle/>
        <a:p>
          <a:r>
            <a:rPr lang="en-US" b="1"/>
            <a:t>Module 5 – Infection Control &amp; Prevention</a:t>
          </a:r>
          <a:br>
            <a:rPr lang="en-US"/>
          </a:br>
          <a:r>
            <a:rPr lang="en-US"/>
            <a:t>Learn how to prevent infections by applying hygiene protocols and sanitation procedures at the front desk.</a:t>
          </a:r>
        </a:p>
      </dgm:t>
    </dgm:pt>
    <dgm:pt modelId="{A8DF6AB6-9AA7-4AEB-A54E-7052A43EFBA5}" type="parTrans" cxnId="{975875E1-5746-4489-A0DE-EB66404D2F76}">
      <dgm:prSet/>
      <dgm:spPr/>
      <dgm:t>
        <a:bodyPr/>
        <a:lstStyle/>
        <a:p>
          <a:endParaRPr lang="en-US"/>
        </a:p>
      </dgm:t>
    </dgm:pt>
    <dgm:pt modelId="{0E345B36-1757-47BF-B341-9CE6AB6915F2}" type="sibTrans" cxnId="{975875E1-5746-4489-A0DE-EB66404D2F76}">
      <dgm:prSet/>
      <dgm:spPr/>
      <dgm:t>
        <a:bodyPr/>
        <a:lstStyle/>
        <a:p>
          <a:endParaRPr lang="en-US"/>
        </a:p>
      </dgm:t>
    </dgm:pt>
    <dgm:pt modelId="{2F594F83-0EDD-4E59-9687-EA9E7042F722}">
      <dgm:prSet/>
      <dgm:spPr/>
      <dgm:t>
        <a:bodyPr/>
        <a:lstStyle/>
        <a:p>
          <a:r>
            <a:rPr lang="en-US" b="1"/>
            <a:t>Module 6 – Personal Hygiene in Hospital Settings</a:t>
          </a:r>
          <a:br>
            <a:rPr lang="en-US"/>
          </a:br>
          <a:r>
            <a:rPr lang="en-US"/>
            <a:t>Understand the importance of personal hygiene and appearance in building patient trust and hospital image.</a:t>
          </a:r>
        </a:p>
      </dgm:t>
    </dgm:pt>
    <dgm:pt modelId="{E8B8280C-0710-40FE-BC07-CDFB3F85D165}" type="parTrans" cxnId="{CBF4898D-06FC-4420-8158-10CDEAB5CEF8}">
      <dgm:prSet/>
      <dgm:spPr/>
      <dgm:t>
        <a:bodyPr/>
        <a:lstStyle/>
        <a:p>
          <a:endParaRPr lang="en-US"/>
        </a:p>
      </dgm:t>
    </dgm:pt>
    <dgm:pt modelId="{4844AA41-C809-47AB-BC56-18D68823B571}" type="sibTrans" cxnId="{CBF4898D-06FC-4420-8158-10CDEAB5CEF8}">
      <dgm:prSet/>
      <dgm:spPr/>
      <dgm:t>
        <a:bodyPr/>
        <a:lstStyle/>
        <a:p>
          <a:endParaRPr lang="en-US"/>
        </a:p>
      </dgm:t>
    </dgm:pt>
    <dgm:pt modelId="{94331749-A728-4474-BDE4-710B3011930F}">
      <dgm:prSet/>
      <dgm:spPr/>
      <dgm:t>
        <a:bodyPr/>
        <a:lstStyle/>
        <a:p>
          <a:r>
            <a:rPr lang="en-US" b="1"/>
            <a:t>Module 7 – Professional Behavior in the Workplace</a:t>
          </a:r>
          <a:br>
            <a:rPr lang="en-US"/>
          </a:br>
          <a:r>
            <a:rPr lang="en-US"/>
            <a:t>Adopt professional behavior and workplace ethics for delivering respectful and efficient patient service.</a:t>
          </a:r>
        </a:p>
      </dgm:t>
    </dgm:pt>
    <dgm:pt modelId="{EDAA0DE7-C5FA-4AD5-8C38-DF9F8BC138F2}" type="parTrans" cxnId="{22E46F07-0E5B-48F4-9502-E462891FB0CD}">
      <dgm:prSet/>
      <dgm:spPr/>
      <dgm:t>
        <a:bodyPr/>
        <a:lstStyle/>
        <a:p>
          <a:endParaRPr lang="en-US"/>
        </a:p>
      </dgm:t>
    </dgm:pt>
    <dgm:pt modelId="{5F7293A4-8897-448B-906B-F8113263531E}" type="sibTrans" cxnId="{22E46F07-0E5B-48F4-9502-E462891FB0CD}">
      <dgm:prSet/>
      <dgm:spPr/>
      <dgm:t>
        <a:bodyPr/>
        <a:lstStyle/>
        <a:p>
          <a:endParaRPr lang="en-US"/>
        </a:p>
      </dgm:t>
    </dgm:pt>
    <dgm:pt modelId="{C61A9325-9BAF-487D-863D-FEA845AF2765}">
      <dgm:prSet/>
      <dgm:spPr/>
      <dgm:t>
        <a:bodyPr/>
        <a:lstStyle/>
        <a:p>
          <a:r>
            <a:rPr lang="en-US" b="1"/>
            <a:t>Module 8 – Rights &amp; Responsibilities of Patients</a:t>
          </a:r>
          <a:br>
            <a:rPr lang="en-US"/>
          </a:br>
          <a:r>
            <a:rPr lang="en-US"/>
            <a:t>Gain awareness of patient rights and responsibilities to support ethical hospital practices and clear communication.</a:t>
          </a:r>
        </a:p>
      </dgm:t>
    </dgm:pt>
    <dgm:pt modelId="{FCD784A1-7440-4FA7-AFC6-BD416CE2E538}" type="parTrans" cxnId="{DAFDBA68-C412-4060-B1BB-FEC41330E454}">
      <dgm:prSet/>
      <dgm:spPr/>
      <dgm:t>
        <a:bodyPr/>
        <a:lstStyle/>
        <a:p>
          <a:endParaRPr lang="en-US"/>
        </a:p>
      </dgm:t>
    </dgm:pt>
    <dgm:pt modelId="{1C55C766-9F9E-4EA7-9B97-2A68E0BEB313}" type="sibTrans" cxnId="{DAFDBA68-C412-4060-B1BB-FEC41330E454}">
      <dgm:prSet/>
      <dgm:spPr/>
      <dgm:t>
        <a:bodyPr/>
        <a:lstStyle/>
        <a:p>
          <a:endParaRPr lang="en-US"/>
        </a:p>
      </dgm:t>
    </dgm:pt>
    <dgm:pt modelId="{35412845-EF1D-437A-BFFD-64EA0227FAD8}" type="pres">
      <dgm:prSet presAssocID="{5F9BCC09-709B-48DC-AB85-512AF607A537}" presName="root" presStyleCnt="0">
        <dgm:presLayoutVars>
          <dgm:dir/>
          <dgm:resizeHandles val="exact"/>
        </dgm:presLayoutVars>
      </dgm:prSet>
      <dgm:spPr/>
    </dgm:pt>
    <dgm:pt modelId="{717F4D7D-82EC-4541-AF90-B724BBE9119F}" type="pres">
      <dgm:prSet presAssocID="{6F9B3D3B-BBD9-4D18-871C-324A2DF15F9F}" presName="compNode" presStyleCnt="0"/>
      <dgm:spPr/>
    </dgm:pt>
    <dgm:pt modelId="{B27171BA-405B-4DEE-8D39-2B77748B19F4}" type="pres">
      <dgm:prSet presAssocID="{6F9B3D3B-BBD9-4D18-871C-324A2DF15F9F}" presName="bgRect" presStyleLbl="bgShp" presStyleIdx="0" presStyleCnt="4"/>
      <dgm:spPr/>
    </dgm:pt>
    <dgm:pt modelId="{C042A132-DE3D-4F2F-885A-1847AE4C2ACA}" type="pres">
      <dgm:prSet presAssocID="{6F9B3D3B-BBD9-4D18-871C-324A2DF15F9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A029BD0F-A9B4-4421-9E8A-B04FE4EB9E23}" type="pres">
      <dgm:prSet presAssocID="{6F9B3D3B-BBD9-4D18-871C-324A2DF15F9F}" presName="spaceRect" presStyleCnt="0"/>
      <dgm:spPr/>
    </dgm:pt>
    <dgm:pt modelId="{A289485C-81DD-4D9A-A21B-49F6A8D890BE}" type="pres">
      <dgm:prSet presAssocID="{6F9B3D3B-BBD9-4D18-871C-324A2DF15F9F}" presName="parTx" presStyleLbl="revTx" presStyleIdx="0" presStyleCnt="4">
        <dgm:presLayoutVars>
          <dgm:chMax val="0"/>
          <dgm:chPref val="0"/>
        </dgm:presLayoutVars>
      </dgm:prSet>
      <dgm:spPr/>
    </dgm:pt>
    <dgm:pt modelId="{DEB19C20-2FEC-47AB-919D-2BC76E4FA7B6}" type="pres">
      <dgm:prSet presAssocID="{0E345B36-1757-47BF-B341-9CE6AB6915F2}" presName="sibTrans" presStyleCnt="0"/>
      <dgm:spPr/>
    </dgm:pt>
    <dgm:pt modelId="{1AF9ABC4-ECF4-4588-90A1-67FC5931A15F}" type="pres">
      <dgm:prSet presAssocID="{2F594F83-0EDD-4E59-9687-EA9E7042F722}" presName="compNode" presStyleCnt="0"/>
      <dgm:spPr/>
    </dgm:pt>
    <dgm:pt modelId="{5F83C154-4F98-4ACB-A89B-307A64FA9578}" type="pres">
      <dgm:prSet presAssocID="{2F594F83-0EDD-4E59-9687-EA9E7042F722}" presName="bgRect" presStyleLbl="bgShp" presStyleIdx="1" presStyleCnt="4"/>
      <dgm:spPr/>
    </dgm:pt>
    <dgm:pt modelId="{6A365E75-8F37-42DF-A27E-00422CA796D1}" type="pres">
      <dgm:prSet presAssocID="{2F594F83-0EDD-4E59-9687-EA9E7042F72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thbrush"/>
        </a:ext>
      </dgm:extLst>
    </dgm:pt>
    <dgm:pt modelId="{05AA3A96-29DB-47A8-A404-44B07CE59D8E}" type="pres">
      <dgm:prSet presAssocID="{2F594F83-0EDD-4E59-9687-EA9E7042F722}" presName="spaceRect" presStyleCnt="0"/>
      <dgm:spPr/>
    </dgm:pt>
    <dgm:pt modelId="{91E61F8A-3B6E-426B-A22E-FAD22040379E}" type="pres">
      <dgm:prSet presAssocID="{2F594F83-0EDD-4E59-9687-EA9E7042F722}" presName="parTx" presStyleLbl="revTx" presStyleIdx="1" presStyleCnt="4">
        <dgm:presLayoutVars>
          <dgm:chMax val="0"/>
          <dgm:chPref val="0"/>
        </dgm:presLayoutVars>
      </dgm:prSet>
      <dgm:spPr/>
    </dgm:pt>
    <dgm:pt modelId="{1B31BF13-03C7-49F2-A86A-042D37301627}" type="pres">
      <dgm:prSet presAssocID="{4844AA41-C809-47AB-BC56-18D68823B571}" presName="sibTrans" presStyleCnt="0"/>
      <dgm:spPr/>
    </dgm:pt>
    <dgm:pt modelId="{EC360020-E868-4FCA-8256-F67390C0F45F}" type="pres">
      <dgm:prSet presAssocID="{94331749-A728-4474-BDE4-710B3011930F}" presName="compNode" presStyleCnt="0"/>
      <dgm:spPr/>
    </dgm:pt>
    <dgm:pt modelId="{ABAA18F6-CA35-4964-9F8D-BB271290C653}" type="pres">
      <dgm:prSet presAssocID="{94331749-A728-4474-BDE4-710B3011930F}" presName="bgRect" presStyleLbl="bgShp" presStyleIdx="2" presStyleCnt="4"/>
      <dgm:spPr/>
    </dgm:pt>
    <dgm:pt modelId="{1165E7EF-858E-4111-BA60-A3D2B240E3B4}" type="pres">
      <dgm:prSet presAssocID="{94331749-A728-4474-BDE4-710B3011930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112DAC96-4727-423A-B680-BEAA6F82CF5F}" type="pres">
      <dgm:prSet presAssocID="{94331749-A728-4474-BDE4-710B3011930F}" presName="spaceRect" presStyleCnt="0"/>
      <dgm:spPr/>
    </dgm:pt>
    <dgm:pt modelId="{674DD4A4-C3E0-4F56-AE99-CE10F486CD03}" type="pres">
      <dgm:prSet presAssocID="{94331749-A728-4474-BDE4-710B3011930F}" presName="parTx" presStyleLbl="revTx" presStyleIdx="2" presStyleCnt="4">
        <dgm:presLayoutVars>
          <dgm:chMax val="0"/>
          <dgm:chPref val="0"/>
        </dgm:presLayoutVars>
      </dgm:prSet>
      <dgm:spPr/>
    </dgm:pt>
    <dgm:pt modelId="{0A486DE4-1F7F-4E8F-B9C3-A5E2522B80A3}" type="pres">
      <dgm:prSet presAssocID="{5F7293A4-8897-448B-906B-F8113263531E}" presName="sibTrans" presStyleCnt="0"/>
      <dgm:spPr/>
    </dgm:pt>
    <dgm:pt modelId="{36D01786-023B-4E2F-9D32-19164BE35BE8}" type="pres">
      <dgm:prSet presAssocID="{C61A9325-9BAF-487D-863D-FEA845AF2765}" presName="compNode" presStyleCnt="0"/>
      <dgm:spPr/>
    </dgm:pt>
    <dgm:pt modelId="{A65427BF-BF7A-4D94-83F8-D07F2E75B8FE}" type="pres">
      <dgm:prSet presAssocID="{C61A9325-9BAF-487D-863D-FEA845AF2765}" presName="bgRect" presStyleLbl="bgShp" presStyleIdx="3" presStyleCnt="4"/>
      <dgm:spPr/>
    </dgm:pt>
    <dgm:pt modelId="{E416358A-95F5-4665-89C5-3B0FDAB3136A}" type="pres">
      <dgm:prSet presAssocID="{C61A9325-9BAF-487D-863D-FEA845AF276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3A2CCB33-6960-4759-9D55-C276341A287A}" type="pres">
      <dgm:prSet presAssocID="{C61A9325-9BAF-487D-863D-FEA845AF2765}" presName="spaceRect" presStyleCnt="0"/>
      <dgm:spPr/>
    </dgm:pt>
    <dgm:pt modelId="{17438C63-4A65-4209-BE51-CE989BE3678A}" type="pres">
      <dgm:prSet presAssocID="{C61A9325-9BAF-487D-863D-FEA845AF276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2E46F07-0E5B-48F4-9502-E462891FB0CD}" srcId="{5F9BCC09-709B-48DC-AB85-512AF607A537}" destId="{94331749-A728-4474-BDE4-710B3011930F}" srcOrd="2" destOrd="0" parTransId="{EDAA0DE7-C5FA-4AD5-8C38-DF9F8BC138F2}" sibTransId="{5F7293A4-8897-448B-906B-F8113263531E}"/>
    <dgm:cxn modelId="{A2C41014-CE9D-4E5E-BD8D-36D8A03FF5DF}" type="presOf" srcId="{C61A9325-9BAF-487D-863D-FEA845AF2765}" destId="{17438C63-4A65-4209-BE51-CE989BE3678A}" srcOrd="0" destOrd="0" presId="urn:microsoft.com/office/officeart/2018/2/layout/IconVerticalSolidList"/>
    <dgm:cxn modelId="{C0008D39-B304-4E74-A94A-64B89958FD29}" type="presOf" srcId="{2F594F83-0EDD-4E59-9687-EA9E7042F722}" destId="{91E61F8A-3B6E-426B-A22E-FAD22040379E}" srcOrd="0" destOrd="0" presId="urn:microsoft.com/office/officeart/2018/2/layout/IconVerticalSolidList"/>
    <dgm:cxn modelId="{DAFDBA68-C412-4060-B1BB-FEC41330E454}" srcId="{5F9BCC09-709B-48DC-AB85-512AF607A537}" destId="{C61A9325-9BAF-487D-863D-FEA845AF2765}" srcOrd="3" destOrd="0" parTransId="{FCD784A1-7440-4FA7-AFC6-BD416CE2E538}" sibTransId="{1C55C766-9F9E-4EA7-9B97-2A68E0BEB313}"/>
    <dgm:cxn modelId="{0D3BDF80-7326-4589-8371-A167937881FF}" type="presOf" srcId="{6F9B3D3B-BBD9-4D18-871C-324A2DF15F9F}" destId="{A289485C-81DD-4D9A-A21B-49F6A8D890BE}" srcOrd="0" destOrd="0" presId="urn:microsoft.com/office/officeart/2018/2/layout/IconVerticalSolidList"/>
    <dgm:cxn modelId="{CBF4898D-06FC-4420-8158-10CDEAB5CEF8}" srcId="{5F9BCC09-709B-48DC-AB85-512AF607A537}" destId="{2F594F83-0EDD-4E59-9687-EA9E7042F722}" srcOrd="1" destOrd="0" parTransId="{E8B8280C-0710-40FE-BC07-CDFB3F85D165}" sibTransId="{4844AA41-C809-47AB-BC56-18D68823B571}"/>
    <dgm:cxn modelId="{90475396-BC7F-45A3-9153-22254AA11489}" type="presOf" srcId="{5F9BCC09-709B-48DC-AB85-512AF607A537}" destId="{35412845-EF1D-437A-BFFD-64EA0227FAD8}" srcOrd="0" destOrd="0" presId="urn:microsoft.com/office/officeart/2018/2/layout/IconVerticalSolidList"/>
    <dgm:cxn modelId="{C5CBEFC5-613D-47E1-B73F-60A682161899}" type="presOf" srcId="{94331749-A728-4474-BDE4-710B3011930F}" destId="{674DD4A4-C3E0-4F56-AE99-CE10F486CD03}" srcOrd="0" destOrd="0" presId="urn:microsoft.com/office/officeart/2018/2/layout/IconVerticalSolidList"/>
    <dgm:cxn modelId="{975875E1-5746-4489-A0DE-EB66404D2F76}" srcId="{5F9BCC09-709B-48DC-AB85-512AF607A537}" destId="{6F9B3D3B-BBD9-4D18-871C-324A2DF15F9F}" srcOrd="0" destOrd="0" parTransId="{A8DF6AB6-9AA7-4AEB-A54E-7052A43EFBA5}" sibTransId="{0E345B36-1757-47BF-B341-9CE6AB6915F2}"/>
    <dgm:cxn modelId="{EEC75C5F-95AE-4F80-971F-02B1C5FC7393}" type="presParOf" srcId="{35412845-EF1D-437A-BFFD-64EA0227FAD8}" destId="{717F4D7D-82EC-4541-AF90-B724BBE9119F}" srcOrd="0" destOrd="0" presId="urn:microsoft.com/office/officeart/2018/2/layout/IconVerticalSolidList"/>
    <dgm:cxn modelId="{23D47837-2071-4973-A2E7-744D61ED7CEC}" type="presParOf" srcId="{717F4D7D-82EC-4541-AF90-B724BBE9119F}" destId="{B27171BA-405B-4DEE-8D39-2B77748B19F4}" srcOrd="0" destOrd="0" presId="urn:microsoft.com/office/officeart/2018/2/layout/IconVerticalSolidList"/>
    <dgm:cxn modelId="{26C39513-6287-47C2-A6E9-910B51EEC9B1}" type="presParOf" srcId="{717F4D7D-82EC-4541-AF90-B724BBE9119F}" destId="{C042A132-DE3D-4F2F-885A-1847AE4C2ACA}" srcOrd="1" destOrd="0" presId="urn:microsoft.com/office/officeart/2018/2/layout/IconVerticalSolidList"/>
    <dgm:cxn modelId="{CB9DF0F6-FB3B-455B-864E-62212D44AB83}" type="presParOf" srcId="{717F4D7D-82EC-4541-AF90-B724BBE9119F}" destId="{A029BD0F-A9B4-4421-9E8A-B04FE4EB9E23}" srcOrd="2" destOrd="0" presId="urn:microsoft.com/office/officeart/2018/2/layout/IconVerticalSolidList"/>
    <dgm:cxn modelId="{126ABCA4-C351-4F8E-A0E8-013046CEFC0F}" type="presParOf" srcId="{717F4D7D-82EC-4541-AF90-B724BBE9119F}" destId="{A289485C-81DD-4D9A-A21B-49F6A8D890BE}" srcOrd="3" destOrd="0" presId="urn:microsoft.com/office/officeart/2018/2/layout/IconVerticalSolidList"/>
    <dgm:cxn modelId="{FFE915E7-ED90-47A7-8076-575FE870D74B}" type="presParOf" srcId="{35412845-EF1D-437A-BFFD-64EA0227FAD8}" destId="{DEB19C20-2FEC-47AB-919D-2BC76E4FA7B6}" srcOrd="1" destOrd="0" presId="urn:microsoft.com/office/officeart/2018/2/layout/IconVerticalSolidList"/>
    <dgm:cxn modelId="{22C40476-6A33-462B-A821-1746D90C1296}" type="presParOf" srcId="{35412845-EF1D-437A-BFFD-64EA0227FAD8}" destId="{1AF9ABC4-ECF4-4588-90A1-67FC5931A15F}" srcOrd="2" destOrd="0" presId="urn:microsoft.com/office/officeart/2018/2/layout/IconVerticalSolidList"/>
    <dgm:cxn modelId="{34319EDD-477B-4112-91F7-E74D23212BDB}" type="presParOf" srcId="{1AF9ABC4-ECF4-4588-90A1-67FC5931A15F}" destId="{5F83C154-4F98-4ACB-A89B-307A64FA9578}" srcOrd="0" destOrd="0" presId="urn:microsoft.com/office/officeart/2018/2/layout/IconVerticalSolidList"/>
    <dgm:cxn modelId="{2A7750BD-AD58-40B9-AB6E-EEFA969CE911}" type="presParOf" srcId="{1AF9ABC4-ECF4-4588-90A1-67FC5931A15F}" destId="{6A365E75-8F37-42DF-A27E-00422CA796D1}" srcOrd="1" destOrd="0" presId="urn:microsoft.com/office/officeart/2018/2/layout/IconVerticalSolidList"/>
    <dgm:cxn modelId="{D5395D86-5668-406C-8F37-026DBBF3D739}" type="presParOf" srcId="{1AF9ABC4-ECF4-4588-90A1-67FC5931A15F}" destId="{05AA3A96-29DB-47A8-A404-44B07CE59D8E}" srcOrd="2" destOrd="0" presId="urn:microsoft.com/office/officeart/2018/2/layout/IconVerticalSolidList"/>
    <dgm:cxn modelId="{D547A769-25A1-44C2-912F-B853566530B5}" type="presParOf" srcId="{1AF9ABC4-ECF4-4588-90A1-67FC5931A15F}" destId="{91E61F8A-3B6E-426B-A22E-FAD22040379E}" srcOrd="3" destOrd="0" presId="urn:microsoft.com/office/officeart/2018/2/layout/IconVerticalSolidList"/>
    <dgm:cxn modelId="{C7078CE5-50F0-42D4-9E8A-5EB9A75BF72E}" type="presParOf" srcId="{35412845-EF1D-437A-BFFD-64EA0227FAD8}" destId="{1B31BF13-03C7-49F2-A86A-042D37301627}" srcOrd="3" destOrd="0" presId="urn:microsoft.com/office/officeart/2018/2/layout/IconVerticalSolidList"/>
    <dgm:cxn modelId="{270AAB7E-0DE0-4017-B499-F79E5A8BEF14}" type="presParOf" srcId="{35412845-EF1D-437A-BFFD-64EA0227FAD8}" destId="{EC360020-E868-4FCA-8256-F67390C0F45F}" srcOrd="4" destOrd="0" presId="urn:microsoft.com/office/officeart/2018/2/layout/IconVerticalSolidList"/>
    <dgm:cxn modelId="{EA116967-9DC3-437A-B2B8-8D9B9176FE30}" type="presParOf" srcId="{EC360020-E868-4FCA-8256-F67390C0F45F}" destId="{ABAA18F6-CA35-4964-9F8D-BB271290C653}" srcOrd="0" destOrd="0" presId="urn:microsoft.com/office/officeart/2018/2/layout/IconVerticalSolidList"/>
    <dgm:cxn modelId="{9FDEB839-1F12-4946-8452-A6CA68846678}" type="presParOf" srcId="{EC360020-E868-4FCA-8256-F67390C0F45F}" destId="{1165E7EF-858E-4111-BA60-A3D2B240E3B4}" srcOrd="1" destOrd="0" presId="urn:microsoft.com/office/officeart/2018/2/layout/IconVerticalSolidList"/>
    <dgm:cxn modelId="{7F1DBB71-951E-4622-AEDA-BD29CDB2F029}" type="presParOf" srcId="{EC360020-E868-4FCA-8256-F67390C0F45F}" destId="{112DAC96-4727-423A-B680-BEAA6F82CF5F}" srcOrd="2" destOrd="0" presId="urn:microsoft.com/office/officeart/2018/2/layout/IconVerticalSolidList"/>
    <dgm:cxn modelId="{DFA74F17-4B7C-4C18-83B6-651CAB3341A9}" type="presParOf" srcId="{EC360020-E868-4FCA-8256-F67390C0F45F}" destId="{674DD4A4-C3E0-4F56-AE99-CE10F486CD03}" srcOrd="3" destOrd="0" presId="urn:microsoft.com/office/officeart/2018/2/layout/IconVerticalSolidList"/>
    <dgm:cxn modelId="{447BC1B0-4660-4559-A291-484C70C71193}" type="presParOf" srcId="{35412845-EF1D-437A-BFFD-64EA0227FAD8}" destId="{0A486DE4-1F7F-4E8F-B9C3-A5E2522B80A3}" srcOrd="5" destOrd="0" presId="urn:microsoft.com/office/officeart/2018/2/layout/IconVerticalSolidList"/>
    <dgm:cxn modelId="{5290EE5B-757A-4555-923D-F9F621E977F1}" type="presParOf" srcId="{35412845-EF1D-437A-BFFD-64EA0227FAD8}" destId="{36D01786-023B-4E2F-9D32-19164BE35BE8}" srcOrd="6" destOrd="0" presId="urn:microsoft.com/office/officeart/2018/2/layout/IconVerticalSolidList"/>
    <dgm:cxn modelId="{87A09C4D-73B5-47DA-9200-947F9F7F5FE3}" type="presParOf" srcId="{36D01786-023B-4E2F-9D32-19164BE35BE8}" destId="{A65427BF-BF7A-4D94-83F8-D07F2E75B8FE}" srcOrd="0" destOrd="0" presId="urn:microsoft.com/office/officeart/2018/2/layout/IconVerticalSolidList"/>
    <dgm:cxn modelId="{DE6438A7-050F-432C-84C5-15FC56CF258F}" type="presParOf" srcId="{36D01786-023B-4E2F-9D32-19164BE35BE8}" destId="{E416358A-95F5-4665-89C5-3B0FDAB3136A}" srcOrd="1" destOrd="0" presId="urn:microsoft.com/office/officeart/2018/2/layout/IconVerticalSolidList"/>
    <dgm:cxn modelId="{C5DED66E-436E-47CE-9B10-2C01240AC3E7}" type="presParOf" srcId="{36D01786-023B-4E2F-9D32-19164BE35BE8}" destId="{3A2CCB33-6960-4759-9D55-C276341A287A}" srcOrd="2" destOrd="0" presId="urn:microsoft.com/office/officeart/2018/2/layout/IconVerticalSolidList"/>
    <dgm:cxn modelId="{92D5351E-A8B4-42B5-A997-52E6CA5A84E8}" type="presParOf" srcId="{36D01786-023B-4E2F-9D32-19164BE35BE8}" destId="{17438C63-4A65-4209-BE51-CE989BE3678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AB84453-8DA2-4B1B-B1F0-16B6316006C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D5AA29C1-E69B-4A17-8330-B38C4392000D}">
      <dgm:prSet/>
      <dgm:spPr/>
      <dgm:t>
        <a:bodyPr/>
        <a:lstStyle/>
        <a:p>
          <a:r>
            <a:rPr lang="en-US" b="1"/>
            <a:t>Module 9 – Emergency Situation Handling</a:t>
          </a:r>
          <a:br>
            <a:rPr lang="en-US"/>
          </a:br>
          <a:r>
            <a:rPr lang="en-US"/>
            <a:t>Develop the ability to respond calmly and effectively during hospital emergencies and manage patient flow.</a:t>
          </a:r>
        </a:p>
      </dgm:t>
    </dgm:pt>
    <dgm:pt modelId="{87363DE1-3987-439C-8FFC-087AF4E68FDC}" type="parTrans" cxnId="{C1DBAB73-CB64-42FC-BEBC-6C3DE47E165A}">
      <dgm:prSet/>
      <dgm:spPr/>
      <dgm:t>
        <a:bodyPr/>
        <a:lstStyle/>
        <a:p>
          <a:endParaRPr lang="en-US"/>
        </a:p>
      </dgm:t>
    </dgm:pt>
    <dgm:pt modelId="{1901CF3D-B564-4D0F-AC10-E8BC48977EFC}" type="sibTrans" cxnId="{C1DBAB73-CB64-42FC-BEBC-6C3DE47E165A}">
      <dgm:prSet/>
      <dgm:spPr/>
      <dgm:t>
        <a:bodyPr/>
        <a:lstStyle/>
        <a:p>
          <a:endParaRPr lang="en-US"/>
        </a:p>
      </dgm:t>
    </dgm:pt>
    <dgm:pt modelId="{6AA84C7E-96EB-4136-BD88-F7FC331A53F0}">
      <dgm:prSet/>
      <dgm:spPr/>
      <dgm:t>
        <a:bodyPr/>
        <a:lstStyle/>
        <a:p>
          <a:r>
            <a:rPr lang="en-US" b="1"/>
            <a:t>Module 10 – Hospital Information System (HIS)</a:t>
          </a:r>
          <a:br>
            <a:rPr lang="en-US"/>
          </a:br>
          <a:r>
            <a:rPr lang="en-US"/>
            <a:t>Learn to use hospital information systems for patient registration, record-keeping, and data security.</a:t>
          </a:r>
        </a:p>
      </dgm:t>
    </dgm:pt>
    <dgm:pt modelId="{A9B7BFC4-ADE4-4E2F-B6EB-D9B0F1385318}" type="parTrans" cxnId="{2ED9A2D0-95B9-4343-82D8-75A31D123710}">
      <dgm:prSet/>
      <dgm:spPr/>
      <dgm:t>
        <a:bodyPr/>
        <a:lstStyle/>
        <a:p>
          <a:endParaRPr lang="en-US"/>
        </a:p>
      </dgm:t>
    </dgm:pt>
    <dgm:pt modelId="{B6FA373E-4781-46C8-8C2F-5CFB6E401600}" type="sibTrans" cxnId="{2ED9A2D0-95B9-4343-82D8-75A31D123710}">
      <dgm:prSet/>
      <dgm:spPr/>
      <dgm:t>
        <a:bodyPr/>
        <a:lstStyle/>
        <a:p>
          <a:endParaRPr lang="en-US"/>
        </a:p>
      </dgm:t>
    </dgm:pt>
    <dgm:pt modelId="{587416F5-3BC1-4E27-AF82-7A697B8BFE53}">
      <dgm:prSet/>
      <dgm:spPr/>
      <dgm:t>
        <a:bodyPr/>
        <a:lstStyle/>
        <a:p>
          <a:r>
            <a:rPr lang="en-US" b="1"/>
            <a:t>Module 11 – Billing &amp; Payments</a:t>
          </a:r>
          <a:br>
            <a:rPr lang="en-US"/>
          </a:br>
          <a:r>
            <a:rPr lang="en-US"/>
            <a:t>Understand billing processes, generate accurate invoices, and assist patients with payment-related queries.</a:t>
          </a:r>
        </a:p>
      </dgm:t>
    </dgm:pt>
    <dgm:pt modelId="{C335C3BF-059D-43F2-AB90-4F897AFE9FF7}" type="parTrans" cxnId="{0B6D7939-2E28-4E7C-BFA6-466087F263F1}">
      <dgm:prSet/>
      <dgm:spPr/>
      <dgm:t>
        <a:bodyPr/>
        <a:lstStyle/>
        <a:p>
          <a:endParaRPr lang="en-US"/>
        </a:p>
      </dgm:t>
    </dgm:pt>
    <dgm:pt modelId="{AE3AD1E9-908C-4020-BE9A-66DB79E81A27}" type="sibTrans" cxnId="{0B6D7939-2E28-4E7C-BFA6-466087F263F1}">
      <dgm:prSet/>
      <dgm:spPr/>
      <dgm:t>
        <a:bodyPr/>
        <a:lstStyle/>
        <a:p>
          <a:endParaRPr lang="en-US"/>
        </a:p>
      </dgm:t>
    </dgm:pt>
    <dgm:pt modelId="{ADC299FC-0E7F-4AE7-B27A-866D55AA3CB1}">
      <dgm:prSet/>
      <dgm:spPr/>
      <dgm:t>
        <a:bodyPr/>
        <a:lstStyle/>
        <a:p>
          <a:r>
            <a:rPr lang="en-US" b="1"/>
            <a:t>Module 12 – Customer Service &amp; Patient Satisfaction</a:t>
          </a:r>
          <a:br>
            <a:rPr lang="en-US"/>
          </a:br>
          <a:r>
            <a:rPr lang="en-US"/>
            <a:t>Deliver excellent customer service and increase patient satisfaction by handling feedback and providing assistance.</a:t>
          </a:r>
        </a:p>
      </dgm:t>
    </dgm:pt>
    <dgm:pt modelId="{AEF891E2-1AE2-417F-90EB-FC4370203174}" type="parTrans" cxnId="{B3DCE19F-5A3F-4734-BFE1-16106DB6A08F}">
      <dgm:prSet/>
      <dgm:spPr/>
      <dgm:t>
        <a:bodyPr/>
        <a:lstStyle/>
        <a:p>
          <a:endParaRPr lang="en-US"/>
        </a:p>
      </dgm:t>
    </dgm:pt>
    <dgm:pt modelId="{4CF8B401-83BA-4CC4-9F01-66587DE59D18}" type="sibTrans" cxnId="{B3DCE19F-5A3F-4734-BFE1-16106DB6A08F}">
      <dgm:prSet/>
      <dgm:spPr/>
      <dgm:t>
        <a:bodyPr/>
        <a:lstStyle/>
        <a:p>
          <a:endParaRPr lang="en-US"/>
        </a:p>
      </dgm:t>
    </dgm:pt>
    <dgm:pt modelId="{AE63CB44-BD6E-4312-98C8-34552198BF0C}" type="pres">
      <dgm:prSet presAssocID="{FAB84453-8DA2-4B1B-B1F0-16B6316006C3}" presName="root" presStyleCnt="0">
        <dgm:presLayoutVars>
          <dgm:dir/>
          <dgm:resizeHandles val="exact"/>
        </dgm:presLayoutVars>
      </dgm:prSet>
      <dgm:spPr/>
    </dgm:pt>
    <dgm:pt modelId="{86670FCC-3C2F-4763-A33B-1B4CCFA001A8}" type="pres">
      <dgm:prSet presAssocID="{D5AA29C1-E69B-4A17-8330-B38C4392000D}" presName="compNode" presStyleCnt="0"/>
      <dgm:spPr/>
    </dgm:pt>
    <dgm:pt modelId="{46D2C9C4-F67A-4302-A06E-5FEF3E968852}" type="pres">
      <dgm:prSet presAssocID="{D5AA29C1-E69B-4A17-8330-B38C4392000D}" presName="bgRect" presStyleLbl="bgShp" presStyleIdx="0" presStyleCnt="4"/>
      <dgm:spPr/>
    </dgm:pt>
    <dgm:pt modelId="{E753BB15-E334-42DF-9544-412FA7FC9AE3}" type="pres">
      <dgm:prSet presAssocID="{D5AA29C1-E69B-4A17-8330-B38C4392000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mbulance"/>
        </a:ext>
      </dgm:extLst>
    </dgm:pt>
    <dgm:pt modelId="{EDE6E121-5FAA-40EA-8F58-34990E2025EF}" type="pres">
      <dgm:prSet presAssocID="{D5AA29C1-E69B-4A17-8330-B38C4392000D}" presName="spaceRect" presStyleCnt="0"/>
      <dgm:spPr/>
    </dgm:pt>
    <dgm:pt modelId="{EB3A8F02-A8ED-456C-8C30-D5054AB57688}" type="pres">
      <dgm:prSet presAssocID="{D5AA29C1-E69B-4A17-8330-B38C4392000D}" presName="parTx" presStyleLbl="revTx" presStyleIdx="0" presStyleCnt="4">
        <dgm:presLayoutVars>
          <dgm:chMax val="0"/>
          <dgm:chPref val="0"/>
        </dgm:presLayoutVars>
      </dgm:prSet>
      <dgm:spPr/>
    </dgm:pt>
    <dgm:pt modelId="{20146099-B72E-44BA-BD9C-F328532EB53C}" type="pres">
      <dgm:prSet presAssocID="{1901CF3D-B564-4D0F-AC10-E8BC48977EFC}" presName="sibTrans" presStyleCnt="0"/>
      <dgm:spPr/>
    </dgm:pt>
    <dgm:pt modelId="{7DA9626D-812E-434A-8B2B-7CEC624C84F2}" type="pres">
      <dgm:prSet presAssocID="{6AA84C7E-96EB-4136-BD88-F7FC331A53F0}" presName="compNode" presStyleCnt="0"/>
      <dgm:spPr/>
    </dgm:pt>
    <dgm:pt modelId="{4656C626-3F99-4C44-852D-166AD66F2FAD}" type="pres">
      <dgm:prSet presAssocID="{6AA84C7E-96EB-4136-BD88-F7FC331A53F0}" presName="bgRect" presStyleLbl="bgShp" presStyleIdx="1" presStyleCnt="4"/>
      <dgm:spPr/>
    </dgm:pt>
    <dgm:pt modelId="{021A9B47-ABB2-4341-95B8-18C34B8D2BF7}" type="pres">
      <dgm:prSet presAssocID="{6AA84C7E-96EB-4136-BD88-F7FC331A53F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7323633D-9B3B-4457-AEC1-F3CCC66EEF04}" type="pres">
      <dgm:prSet presAssocID="{6AA84C7E-96EB-4136-BD88-F7FC331A53F0}" presName="spaceRect" presStyleCnt="0"/>
      <dgm:spPr/>
    </dgm:pt>
    <dgm:pt modelId="{06C87BDA-E397-43BD-8ED4-ED9A1BF68584}" type="pres">
      <dgm:prSet presAssocID="{6AA84C7E-96EB-4136-BD88-F7FC331A53F0}" presName="parTx" presStyleLbl="revTx" presStyleIdx="1" presStyleCnt="4">
        <dgm:presLayoutVars>
          <dgm:chMax val="0"/>
          <dgm:chPref val="0"/>
        </dgm:presLayoutVars>
      </dgm:prSet>
      <dgm:spPr/>
    </dgm:pt>
    <dgm:pt modelId="{C7D5DDB8-124A-4600-8307-BD16F7C78852}" type="pres">
      <dgm:prSet presAssocID="{B6FA373E-4781-46C8-8C2F-5CFB6E401600}" presName="sibTrans" presStyleCnt="0"/>
      <dgm:spPr/>
    </dgm:pt>
    <dgm:pt modelId="{B931AF59-6F3D-4256-985A-96A8E2888A5F}" type="pres">
      <dgm:prSet presAssocID="{587416F5-3BC1-4E27-AF82-7A697B8BFE53}" presName="compNode" presStyleCnt="0"/>
      <dgm:spPr/>
    </dgm:pt>
    <dgm:pt modelId="{74169AE6-3784-430B-8B94-B69C68746782}" type="pres">
      <dgm:prSet presAssocID="{587416F5-3BC1-4E27-AF82-7A697B8BFE53}" presName="bgRect" presStyleLbl="bgShp" presStyleIdx="2" presStyleCnt="4"/>
      <dgm:spPr/>
    </dgm:pt>
    <dgm:pt modelId="{EC3F91E7-F9BE-49F2-88A8-FAA3EDA6EFD8}" type="pres">
      <dgm:prSet presAssocID="{587416F5-3BC1-4E27-AF82-7A697B8BFE5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 Check"/>
        </a:ext>
      </dgm:extLst>
    </dgm:pt>
    <dgm:pt modelId="{4157C16F-8563-4E6E-B5F1-4E5F41BBF950}" type="pres">
      <dgm:prSet presAssocID="{587416F5-3BC1-4E27-AF82-7A697B8BFE53}" presName="spaceRect" presStyleCnt="0"/>
      <dgm:spPr/>
    </dgm:pt>
    <dgm:pt modelId="{C2365904-37F0-49D6-AAB0-4FDF12627374}" type="pres">
      <dgm:prSet presAssocID="{587416F5-3BC1-4E27-AF82-7A697B8BFE53}" presName="parTx" presStyleLbl="revTx" presStyleIdx="2" presStyleCnt="4">
        <dgm:presLayoutVars>
          <dgm:chMax val="0"/>
          <dgm:chPref val="0"/>
        </dgm:presLayoutVars>
      </dgm:prSet>
      <dgm:spPr/>
    </dgm:pt>
    <dgm:pt modelId="{E5352256-0001-45B8-A05F-5209E80B77B9}" type="pres">
      <dgm:prSet presAssocID="{AE3AD1E9-908C-4020-BE9A-66DB79E81A27}" presName="sibTrans" presStyleCnt="0"/>
      <dgm:spPr/>
    </dgm:pt>
    <dgm:pt modelId="{3DA05FE6-AB89-44CD-BF9C-101C33F3BCCC}" type="pres">
      <dgm:prSet presAssocID="{ADC299FC-0E7F-4AE7-B27A-866D55AA3CB1}" presName="compNode" presStyleCnt="0"/>
      <dgm:spPr/>
    </dgm:pt>
    <dgm:pt modelId="{5F40E775-CD5D-4665-8DEA-F7BE26524DF2}" type="pres">
      <dgm:prSet presAssocID="{ADC299FC-0E7F-4AE7-B27A-866D55AA3CB1}" presName="bgRect" presStyleLbl="bgShp" presStyleIdx="3" presStyleCnt="4"/>
      <dgm:spPr/>
    </dgm:pt>
    <dgm:pt modelId="{98E555A0-CFEE-457F-8641-C705AC616ADF}" type="pres">
      <dgm:prSet presAssocID="{ADC299FC-0E7F-4AE7-B27A-866D55AA3CB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B54880C4-7EEF-48C4-9C27-D171F3CCFE4A}" type="pres">
      <dgm:prSet presAssocID="{ADC299FC-0E7F-4AE7-B27A-866D55AA3CB1}" presName="spaceRect" presStyleCnt="0"/>
      <dgm:spPr/>
    </dgm:pt>
    <dgm:pt modelId="{70369B15-E314-477B-9F2B-B43C8985D6FF}" type="pres">
      <dgm:prSet presAssocID="{ADC299FC-0E7F-4AE7-B27A-866D55AA3CB1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45FF716-D158-401A-A691-B09118116A66}" type="presOf" srcId="{FAB84453-8DA2-4B1B-B1F0-16B6316006C3}" destId="{AE63CB44-BD6E-4312-98C8-34552198BF0C}" srcOrd="0" destOrd="0" presId="urn:microsoft.com/office/officeart/2018/2/layout/IconVerticalSolidList"/>
    <dgm:cxn modelId="{6D9CB02F-38C1-4F22-B341-A61E32E70496}" type="presOf" srcId="{D5AA29C1-E69B-4A17-8330-B38C4392000D}" destId="{EB3A8F02-A8ED-456C-8C30-D5054AB57688}" srcOrd="0" destOrd="0" presId="urn:microsoft.com/office/officeart/2018/2/layout/IconVerticalSolidList"/>
    <dgm:cxn modelId="{0B6D7939-2E28-4E7C-BFA6-466087F263F1}" srcId="{FAB84453-8DA2-4B1B-B1F0-16B6316006C3}" destId="{587416F5-3BC1-4E27-AF82-7A697B8BFE53}" srcOrd="2" destOrd="0" parTransId="{C335C3BF-059D-43F2-AB90-4F897AFE9FF7}" sibTransId="{AE3AD1E9-908C-4020-BE9A-66DB79E81A27}"/>
    <dgm:cxn modelId="{C1DBAB73-CB64-42FC-BEBC-6C3DE47E165A}" srcId="{FAB84453-8DA2-4B1B-B1F0-16B6316006C3}" destId="{D5AA29C1-E69B-4A17-8330-B38C4392000D}" srcOrd="0" destOrd="0" parTransId="{87363DE1-3987-439C-8FFC-087AF4E68FDC}" sibTransId="{1901CF3D-B564-4D0F-AC10-E8BC48977EFC}"/>
    <dgm:cxn modelId="{B3DCE19F-5A3F-4734-BFE1-16106DB6A08F}" srcId="{FAB84453-8DA2-4B1B-B1F0-16B6316006C3}" destId="{ADC299FC-0E7F-4AE7-B27A-866D55AA3CB1}" srcOrd="3" destOrd="0" parTransId="{AEF891E2-1AE2-417F-90EB-FC4370203174}" sibTransId="{4CF8B401-83BA-4CC4-9F01-66587DE59D18}"/>
    <dgm:cxn modelId="{2ED9A2D0-95B9-4343-82D8-75A31D123710}" srcId="{FAB84453-8DA2-4B1B-B1F0-16B6316006C3}" destId="{6AA84C7E-96EB-4136-BD88-F7FC331A53F0}" srcOrd="1" destOrd="0" parTransId="{A9B7BFC4-ADE4-4E2F-B6EB-D9B0F1385318}" sibTransId="{B6FA373E-4781-46C8-8C2F-5CFB6E401600}"/>
    <dgm:cxn modelId="{503FE1D5-22D8-4757-B928-DFFB57DECE6D}" type="presOf" srcId="{ADC299FC-0E7F-4AE7-B27A-866D55AA3CB1}" destId="{70369B15-E314-477B-9F2B-B43C8985D6FF}" srcOrd="0" destOrd="0" presId="urn:microsoft.com/office/officeart/2018/2/layout/IconVerticalSolidList"/>
    <dgm:cxn modelId="{D02B61DC-1347-45D7-837C-59C16381327E}" type="presOf" srcId="{6AA84C7E-96EB-4136-BD88-F7FC331A53F0}" destId="{06C87BDA-E397-43BD-8ED4-ED9A1BF68584}" srcOrd="0" destOrd="0" presId="urn:microsoft.com/office/officeart/2018/2/layout/IconVerticalSolidList"/>
    <dgm:cxn modelId="{B98497E3-44D2-4341-A868-51E7A1E39F20}" type="presOf" srcId="{587416F5-3BC1-4E27-AF82-7A697B8BFE53}" destId="{C2365904-37F0-49D6-AAB0-4FDF12627374}" srcOrd="0" destOrd="0" presId="urn:microsoft.com/office/officeart/2018/2/layout/IconVerticalSolidList"/>
    <dgm:cxn modelId="{EC51CF0D-DEF9-4099-A973-5E18D89BF8F4}" type="presParOf" srcId="{AE63CB44-BD6E-4312-98C8-34552198BF0C}" destId="{86670FCC-3C2F-4763-A33B-1B4CCFA001A8}" srcOrd="0" destOrd="0" presId="urn:microsoft.com/office/officeart/2018/2/layout/IconVerticalSolidList"/>
    <dgm:cxn modelId="{166F02AC-C079-4940-AD03-3E4B6C3A4921}" type="presParOf" srcId="{86670FCC-3C2F-4763-A33B-1B4CCFA001A8}" destId="{46D2C9C4-F67A-4302-A06E-5FEF3E968852}" srcOrd="0" destOrd="0" presId="urn:microsoft.com/office/officeart/2018/2/layout/IconVerticalSolidList"/>
    <dgm:cxn modelId="{54C7BC3E-9B42-40B5-B2A6-54BF31178BB8}" type="presParOf" srcId="{86670FCC-3C2F-4763-A33B-1B4CCFA001A8}" destId="{E753BB15-E334-42DF-9544-412FA7FC9AE3}" srcOrd="1" destOrd="0" presId="urn:microsoft.com/office/officeart/2018/2/layout/IconVerticalSolidList"/>
    <dgm:cxn modelId="{0D59F30E-3F28-4BFD-8DC7-5733D6054AE8}" type="presParOf" srcId="{86670FCC-3C2F-4763-A33B-1B4CCFA001A8}" destId="{EDE6E121-5FAA-40EA-8F58-34990E2025EF}" srcOrd="2" destOrd="0" presId="urn:microsoft.com/office/officeart/2018/2/layout/IconVerticalSolidList"/>
    <dgm:cxn modelId="{F54E80C4-7338-4959-AA0C-EF117421067A}" type="presParOf" srcId="{86670FCC-3C2F-4763-A33B-1B4CCFA001A8}" destId="{EB3A8F02-A8ED-456C-8C30-D5054AB57688}" srcOrd="3" destOrd="0" presId="urn:microsoft.com/office/officeart/2018/2/layout/IconVerticalSolidList"/>
    <dgm:cxn modelId="{9952E639-6AB0-4604-A4E5-67E7FB969003}" type="presParOf" srcId="{AE63CB44-BD6E-4312-98C8-34552198BF0C}" destId="{20146099-B72E-44BA-BD9C-F328532EB53C}" srcOrd="1" destOrd="0" presId="urn:microsoft.com/office/officeart/2018/2/layout/IconVerticalSolidList"/>
    <dgm:cxn modelId="{560331A2-3DCE-4672-81BD-3A9CEF5DE529}" type="presParOf" srcId="{AE63CB44-BD6E-4312-98C8-34552198BF0C}" destId="{7DA9626D-812E-434A-8B2B-7CEC624C84F2}" srcOrd="2" destOrd="0" presId="urn:microsoft.com/office/officeart/2018/2/layout/IconVerticalSolidList"/>
    <dgm:cxn modelId="{FF6E2606-2E24-428D-B24A-408452A32F0A}" type="presParOf" srcId="{7DA9626D-812E-434A-8B2B-7CEC624C84F2}" destId="{4656C626-3F99-4C44-852D-166AD66F2FAD}" srcOrd="0" destOrd="0" presId="urn:microsoft.com/office/officeart/2018/2/layout/IconVerticalSolidList"/>
    <dgm:cxn modelId="{423D71FD-EE1C-44BB-A8CA-6246AF3D6B31}" type="presParOf" srcId="{7DA9626D-812E-434A-8B2B-7CEC624C84F2}" destId="{021A9B47-ABB2-4341-95B8-18C34B8D2BF7}" srcOrd="1" destOrd="0" presId="urn:microsoft.com/office/officeart/2018/2/layout/IconVerticalSolidList"/>
    <dgm:cxn modelId="{B6739223-7A6A-4315-8719-6FB82D5DC70E}" type="presParOf" srcId="{7DA9626D-812E-434A-8B2B-7CEC624C84F2}" destId="{7323633D-9B3B-4457-AEC1-F3CCC66EEF04}" srcOrd="2" destOrd="0" presId="urn:microsoft.com/office/officeart/2018/2/layout/IconVerticalSolidList"/>
    <dgm:cxn modelId="{F13D45C4-AD31-427F-A6BD-DD17D36EFB15}" type="presParOf" srcId="{7DA9626D-812E-434A-8B2B-7CEC624C84F2}" destId="{06C87BDA-E397-43BD-8ED4-ED9A1BF68584}" srcOrd="3" destOrd="0" presId="urn:microsoft.com/office/officeart/2018/2/layout/IconVerticalSolidList"/>
    <dgm:cxn modelId="{EC6FF9D1-966E-4BBC-9343-18917DD7E384}" type="presParOf" srcId="{AE63CB44-BD6E-4312-98C8-34552198BF0C}" destId="{C7D5DDB8-124A-4600-8307-BD16F7C78852}" srcOrd="3" destOrd="0" presId="urn:microsoft.com/office/officeart/2018/2/layout/IconVerticalSolidList"/>
    <dgm:cxn modelId="{0C106199-460C-439F-A04A-ED7807D0D903}" type="presParOf" srcId="{AE63CB44-BD6E-4312-98C8-34552198BF0C}" destId="{B931AF59-6F3D-4256-985A-96A8E2888A5F}" srcOrd="4" destOrd="0" presId="urn:microsoft.com/office/officeart/2018/2/layout/IconVerticalSolidList"/>
    <dgm:cxn modelId="{04539825-B9AB-4BAA-A3E9-C0E52664A9FB}" type="presParOf" srcId="{B931AF59-6F3D-4256-985A-96A8E2888A5F}" destId="{74169AE6-3784-430B-8B94-B69C68746782}" srcOrd="0" destOrd="0" presId="urn:microsoft.com/office/officeart/2018/2/layout/IconVerticalSolidList"/>
    <dgm:cxn modelId="{292032F8-117D-4AFB-A56A-724DDE4C3FD2}" type="presParOf" srcId="{B931AF59-6F3D-4256-985A-96A8E2888A5F}" destId="{EC3F91E7-F9BE-49F2-88A8-FAA3EDA6EFD8}" srcOrd="1" destOrd="0" presId="urn:microsoft.com/office/officeart/2018/2/layout/IconVerticalSolidList"/>
    <dgm:cxn modelId="{4DBA047B-9133-4993-B8A6-01DE1A013C50}" type="presParOf" srcId="{B931AF59-6F3D-4256-985A-96A8E2888A5F}" destId="{4157C16F-8563-4E6E-B5F1-4E5F41BBF950}" srcOrd="2" destOrd="0" presId="urn:microsoft.com/office/officeart/2018/2/layout/IconVerticalSolidList"/>
    <dgm:cxn modelId="{838B58A7-08DC-4FC9-8253-2A96B9B3B9DF}" type="presParOf" srcId="{B931AF59-6F3D-4256-985A-96A8E2888A5F}" destId="{C2365904-37F0-49D6-AAB0-4FDF12627374}" srcOrd="3" destOrd="0" presId="urn:microsoft.com/office/officeart/2018/2/layout/IconVerticalSolidList"/>
    <dgm:cxn modelId="{4B6D6A61-61A0-472B-8683-8B7B878697F0}" type="presParOf" srcId="{AE63CB44-BD6E-4312-98C8-34552198BF0C}" destId="{E5352256-0001-45B8-A05F-5209E80B77B9}" srcOrd="5" destOrd="0" presId="urn:microsoft.com/office/officeart/2018/2/layout/IconVerticalSolidList"/>
    <dgm:cxn modelId="{2BF63969-969C-4BEB-A669-E6A59242E2C4}" type="presParOf" srcId="{AE63CB44-BD6E-4312-98C8-34552198BF0C}" destId="{3DA05FE6-AB89-44CD-BF9C-101C33F3BCCC}" srcOrd="6" destOrd="0" presId="urn:microsoft.com/office/officeart/2018/2/layout/IconVerticalSolidList"/>
    <dgm:cxn modelId="{3D87892E-3B62-4C5C-A6CF-D60349BAD77C}" type="presParOf" srcId="{3DA05FE6-AB89-44CD-BF9C-101C33F3BCCC}" destId="{5F40E775-CD5D-4665-8DEA-F7BE26524DF2}" srcOrd="0" destOrd="0" presId="urn:microsoft.com/office/officeart/2018/2/layout/IconVerticalSolidList"/>
    <dgm:cxn modelId="{5B5B6601-16AF-40B7-9CD5-AC7F52B96B73}" type="presParOf" srcId="{3DA05FE6-AB89-44CD-BF9C-101C33F3BCCC}" destId="{98E555A0-CFEE-457F-8641-C705AC616ADF}" srcOrd="1" destOrd="0" presId="urn:microsoft.com/office/officeart/2018/2/layout/IconVerticalSolidList"/>
    <dgm:cxn modelId="{AA836B53-A6AC-4BD7-B795-D3028155290B}" type="presParOf" srcId="{3DA05FE6-AB89-44CD-BF9C-101C33F3BCCC}" destId="{B54880C4-7EEF-48C4-9C27-D171F3CCFE4A}" srcOrd="2" destOrd="0" presId="urn:microsoft.com/office/officeart/2018/2/layout/IconVerticalSolidList"/>
    <dgm:cxn modelId="{2F99BD20-AA9E-4AC7-A548-F814FEFFF385}" type="presParOf" srcId="{3DA05FE6-AB89-44CD-BF9C-101C33F3BCCC}" destId="{70369B15-E314-477B-9F2B-B43C8985D6F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0A26FD6-7CC8-4BA5-92FC-77D4D7041BD2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C1AA1F0-0880-479F-8393-CB7B84AA953D}">
      <dgm:prSet/>
      <dgm:spPr/>
      <dgm:t>
        <a:bodyPr/>
        <a:lstStyle/>
        <a:p>
          <a:r>
            <a:rPr lang="en-US" b="0" i="0" baseline="0"/>
            <a:t>Course starts soon – Limited Seats!</a:t>
          </a:r>
          <a:endParaRPr lang="en-US"/>
        </a:p>
      </dgm:t>
    </dgm:pt>
    <dgm:pt modelId="{97289273-38AA-44FC-83C8-174AEF939373}" type="parTrans" cxnId="{5F058191-E2E4-4F56-8DBE-BB1B72EEB152}">
      <dgm:prSet/>
      <dgm:spPr/>
      <dgm:t>
        <a:bodyPr/>
        <a:lstStyle/>
        <a:p>
          <a:endParaRPr lang="en-US"/>
        </a:p>
      </dgm:t>
    </dgm:pt>
    <dgm:pt modelId="{DE11A56D-2EEC-4294-9C01-8FEB7B5C611A}" type="sibTrans" cxnId="{5F058191-E2E4-4F56-8DBE-BB1B72EEB152}">
      <dgm:prSet/>
      <dgm:spPr/>
      <dgm:t>
        <a:bodyPr/>
        <a:lstStyle/>
        <a:p>
          <a:endParaRPr lang="en-US"/>
        </a:p>
      </dgm:t>
    </dgm:pt>
    <dgm:pt modelId="{455C4C28-FC6B-4F46-973E-3E05CE8CA0C2}">
      <dgm:prSet/>
      <dgm:spPr/>
      <dgm:t>
        <a:bodyPr/>
        <a:lstStyle/>
        <a:p>
          <a:r>
            <a:rPr lang="en-US" b="0" i="0" baseline="0" dirty="0" err="1"/>
            <a:t>Contact:qtopglobalservices@gmail.com</a:t>
          </a:r>
          <a:endParaRPr lang="en-US" dirty="0"/>
        </a:p>
      </dgm:t>
    </dgm:pt>
    <dgm:pt modelId="{A338187D-FB1D-4ED3-9634-A7A4A0687956}" type="parTrans" cxnId="{F5664EA4-9FDD-4D20-BBF4-E699767D9BCC}">
      <dgm:prSet/>
      <dgm:spPr/>
      <dgm:t>
        <a:bodyPr/>
        <a:lstStyle/>
        <a:p>
          <a:endParaRPr lang="en-US"/>
        </a:p>
      </dgm:t>
    </dgm:pt>
    <dgm:pt modelId="{979C227F-304C-4FEC-B804-03667DE649C3}" type="sibTrans" cxnId="{F5664EA4-9FDD-4D20-BBF4-E699767D9BCC}">
      <dgm:prSet/>
      <dgm:spPr/>
      <dgm:t>
        <a:bodyPr/>
        <a:lstStyle/>
        <a:p>
          <a:endParaRPr lang="en-US"/>
        </a:p>
      </dgm:t>
    </dgm:pt>
    <dgm:pt modelId="{F3EBF2A4-F39D-4E6D-A48C-D906CE6DCBB4}">
      <dgm:prSet/>
      <dgm:spPr/>
      <dgm:t>
        <a:bodyPr/>
        <a:lstStyle/>
        <a:p>
          <a:r>
            <a:rPr lang="en-US" b="0" i="0" baseline="0"/>
            <a:t>QTOP Global | Your Hospital Training Partner</a:t>
          </a:r>
          <a:endParaRPr lang="en-US"/>
        </a:p>
      </dgm:t>
    </dgm:pt>
    <dgm:pt modelId="{D444A07D-BC77-4F30-AE7C-F1CF97A9FE93}" type="parTrans" cxnId="{87499E3F-9143-42FA-9AD7-309666004712}">
      <dgm:prSet/>
      <dgm:spPr/>
      <dgm:t>
        <a:bodyPr/>
        <a:lstStyle/>
        <a:p>
          <a:endParaRPr lang="en-US"/>
        </a:p>
      </dgm:t>
    </dgm:pt>
    <dgm:pt modelId="{4B225773-2EB4-4115-BB5A-B5861E660EBF}" type="sibTrans" cxnId="{87499E3F-9143-42FA-9AD7-309666004712}">
      <dgm:prSet/>
      <dgm:spPr/>
      <dgm:t>
        <a:bodyPr/>
        <a:lstStyle/>
        <a:p>
          <a:endParaRPr lang="en-US"/>
        </a:p>
      </dgm:t>
    </dgm:pt>
    <dgm:pt modelId="{F0726119-3980-4DC4-B823-C5524A66EE28}" type="pres">
      <dgm:prSet presAssocID="{30A26FD6-7CC8-4BA5-92FC-77D4D7041BD2}" presName="linear" presStyleCnt="0">
        <dgm:presLayoutVars>
          <dgm:animLvl val="lvl"/>
          <dgm:resizeHandles val="exact"/>
        </dgm:presLayoutVars>
      </dgm:prSet>
      <dgm:spPr/>
    </dgm:pt>
    <dgm:pt modelId="{F2D9E0A3-B198-41A5-B9E5-B092DCB05992}" type="pres">
      <dgm:prSet presAssocID="{6C1AA1F0-0880-479F-8393-CB7B84AA953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22E177B-8647-43DD-8D0D-EAF1F4D97976}" type="pres">
      <dgm:prSet presAssocID="{DE11A56D-2EEC-4294-9C01-8FEB7B5C611A}" presName="spacer" presStyleCnt="0"/>
      <dgm:spPr/>
    </dgm:pt>
    <dgm:pt modelId="{A7DBA68E-6DE2-41F5-95D4-68088A86744A}" type="pres">
      <dgm:prSet presAssocID="{455C4C28-FC6B-4F46-973E-3E05CE8CA0C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370EF1D-F527-48C8-87C2-DCF56FDB53C7}" type="pres">
      <dgm:prSet presAssocID="{979C227F-304C-4FEC-B804-03667DE649C3}" presName="spacer" presStyleCnt="0"/>
      <dgm:spPr/>
    </dgm:pt>
    <dgm:pt modelId="{88546CC8-2639-4293-8374-FF742D1682CE}" type="pres">
      <dgm:prSet presAssocID="{F3EBF2A4-F39D-4E6D-A48C-D906CE6DCBB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20DB92D-F3EC-43C0-AC07-21582854715F}" type="presOf" srcId="{455C4C28-FC6B-4F46-973E-3E05CE8CA0C2}" destId="{A7DBA68E-6DE2-41F5-95D4-68088A86744A}" srcOrd="0" destOrd="0" presId="urn:microsoft.com/office/officeart/2005/8/layout/vList2"/>
    <dgm:cxn modelId="{C69B1532-D731-4ABA-A9B1-A7B3B08D493F}" type="presOf" srcId="{6C1AA1F0-0880-479F-8393-CB7B84AA953D}" destId="{F2D9E0A3-B198-41A5-B9E5-B092DCB05992}" srcOrd="0" destOrd="0" presId="urn:microsoft.com/office/officeart/2005/8/layout/vList2"/>
    <dgm:cxn modelId="{87499E3F-9143-42FA-9AD7-309666004712}" srcId="{30A26FD6-7CC8-4BA5-92FC-77D4D7041BD2}" destId="{F3EBF2A4-F39D-4E6D-A48C-D906CE6DCBB4}" srcOrd="2" destOrd="0" parTransId="{D444A07D-BC77-4F30-AE7C-F1CF97A9FE93}" sibTransId="{4B225773-2EB4-4115-BB5A-B5861E660EBF}"/>
    <dgm:cxn modelId="{3D2AD77C-3722-49A5-90F6-516B9ED9F572}" type="presOf" srcId="{F3EBF2A4-F39D-4E6D-A48C-D906CE6DCBB4}" destId="{88546CC8-2639-4293-8374-FF742D1682CE}" srcOrd="0" destOrd="0" presId="urn:microsoft.com/office/officeart/2005/8/layout/vList2"/>
    <dgm:cxn modelId="{5F058191-E2E4-4F56-8DBE-BB1B72EEB152}" srcId="{30A26FD6-7CC8-4BA5-92FC-77D4D7041BD2}" destId="{6C1AA1F0-0880-479F-8393-CB7B84AA953D}" srcOrd="0" destOrd="0" parTransId="{97289273-38AA-44FC-83C8-174AEF939373}" sibTransId="{DE11A56D-2EEC-4294-9C01-8FEB7B5C611A}"/>
    <dgm:cxn modelId="{F5664EA4-9FDD-4D20-BBF4-E699767D9BCC}" srcId="{30A26FD6-7CC8-4BA5-92FC-77D4D7041BD2}" destId="{455C4C28-FC6B-4F46-973E-3E05CE8CA0C2}" srcOrd="1" destOrd="0" parTransId="{A338187D-FB1D-4ED3-9634-A7A4A0687956}" sibTransId="{979C227F-304C-4FEC-B804-03667DE649C3}"/>
    <dgm:cxn modelId="{5F1F41A9-2D12-4D01-B31F-F35B94FF23AB}" type="presOf" srcId="{30A26FD6-7CC8-4BA5-92FC-77D4D7041BD2}" destId="{F0726119-3980-4DC4-B823-C5524A66EE28}" srcOrd="0" destOrd="0" presId="urn:microsoft.com/office/officeart/2005/8/layout/vList2"/>
    <dgm:cxn modelId="{6C5DEB94-F0A4-4922-B2B5-3023E1F91E49}" type="presParOf" srcId="{F0726119-3980-4DC4-B823-C5524A66EE28}" destId="{F2D9E0A3-B198-41A5-B9E5-B092DCB05992}" srcOrd="0" destOrd="0" presId="urn:microsoft.com/office/officeart/2005/8/layout/vList2"/>
    <dgm:cxn modelId="{4BC3DA2E-DB77-459F-B9A7-5507288F9D6B}" type="presParOf" srcId="{F0726119-3980-4DC4-B823-C5524A66EE28}" destId="{C22E177B-8647-43DD-8D0D-EAF1F4D97976}" srcOrd="1" destOrd="0" presId="urn:microsoft.com/office/officeart/2005/8/layout/vList2"/>
    <dgm:cxn modelId="{35F3108A-3884-407D-8AC1-304607D9B92C}" type="presParOf" srcId="{F0726119-3980-4DC4-B823-C5524A66EE28}" destId="{A7DBA68E-6DE2-41F5-95D4-68088A86744A}" srcOrd="2" destOrd="0" presId="urn:microsoft.com/office/officeart/2005/8/layout/vList2"/>
    <dgm:cxn modelId="{97489820-E5DA-4256-8168-4F818F4BA31C}" type="presParOf" srcId="{F0726119-3980-4DC4-B823-C5524A66EE28}" destId="{8370EF1D-F527-48C8-87C2-DCF56FDB53C7}" srcOrd="3" destOrd="0" presId="urn:microsoft.com/office/officeart/2005/8/layout/vList2"/>
    <dgm:cxn modelId="{D679EBB1-D377-4C36-8E90-59F103D60526}" type="presParOf" srcId="{F0726119-3980-4DC4-B823-C5524A66EE28}" destId="{88546CC8-2639-4293-8374-FF742D1682C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DD190-B084-46B7-8C8B-89A32B06FA1A}">
      <dsp:nvSpPr>
        <dsp:cNvPr id="0" name=""/>
        <dsp:cNvSpPr/>
      </dsp:nvSpPr>
      <dsp:spPr>
        <a:xfrm>
          <a:off x="0" y="2066"/>
          <a:ext cx="6628804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08C1B3-FCA8-446C-AE82-7820AFF911FA}">
      <dsp:nvSpPr>
        <dsp:cNvPr id="0" name=""/>
        <dsp:cNvSpPr/>
      </dsp:nvSpPr>
      <dsp:spPr>
        <a:xfrm>
          <a:off x="316857" y="237745"/>
          <a:ext cx="576104" cy="5761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575B46-447E-4C82-92C2-0116D61123D3}">
      <dsp:nvSpPr>
        <dsp:cNvPr id="0" name=""/>
        <dsp:cNvSpPr/>
      </dsp:nvSpPr>
      <dsp:spPr>
        <a:xfrm>
          <a:off x="1209819" y="2066"/>
          <a:ext cx="5418984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0" kern="1200" dirty="0"/>
            <a:t>Patient interaction, coordination &amp; documentation</a:t>
          </a:r>
          <a:endParaRPr lang="en-US" sz="2200" b="0" kern="1200" dirty="0"/>
        </a:p>
      </dsp:txBody>
      <dsp:txXfrm>
        <a:off x="1209819" y="2066"/>
        <a:ext cx="5418984" cy="1047462"/>
      </dsp:txXfrm>
    </dsp:sp>
    <dsp:sp modelId="{A4BD40D4-F738-4D28-9713-4D32E8112775}">
      <dsp:nvSpPr>
        <dsp:cNvPr id="0" name=""/>
        <dsp:cNvSpPr/>
      </dsp:nvSpPr>
      <dsp:spPr>
        <a:xfrm>
          <a:off x="0" y="1311395"/>
          <a:ext cx="6628804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DA0412-54F3-4ECD-9880-2205910D04B5}">
      <dsp:nvSpPr>
        <dsp:cNvPr id="0" name=""/>
        <dsp:cNvSpPr/>
      </dsp:nvSpPr>
      <dsp:spPr>
        <a:xfrm>
          <a:off x="316857" y="1547074"/>
          <a:ext cx="576104" cy="5761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6FFA5B-2B04-4533-A993-45CD4B9CAFAD}">
      <dsp:nvSpPr>
        <dsp:cNvPr id="0" name=""/>
        <dsp:cNvSpPr/>
      </dsp:nvSpPr>
      <dsp:spPr>
        <a:xfrm>
          <a:off x="1209819" y="1311395"/>
          <a:ext cx="5418984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/>
            <a:t>Professional etiquette, hygiene, and emergency readiness</a:t>
          </a:r>
        </a:p>
      </dsp:txBody>
      <dsp:txXfrm>
        <a:off x="1209819" y="1311395"/>
        <a:ext cx="5418984" cy="1047462"/>
      </dsp:txXfrm>
    </dsp:sp>
    <dsp:sp modelId="{C7C8AA40-672C-4F31-ADB4-D1652C4C083D}">
      <dsp:nvSpPr>
        <dsp:cNvPr id="0" name=""/>
        <dsp:cNvSpPr/>
      </dsp:nvSpPr>
      <dsp:spPr>
        <a:xfrm>
          <a:off x="0" y="2620723"/>
          <a:ext cx="6628804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666C69-B1CE-4B4F-B712-3BBC728732B6}">
      <dsp:nvSpPr>
        <dsp:cNvPr id="0" name=""/>
        <dsp:cNvSpPr/>
      </dsp:nvSpPr>
      <dsp:spPr>
        <a:xfrm>
          <a:off x="316857" y="2856402"/>
          <a:ext cx="576104" cy="5761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AD7649-35CC-4928-B212-F4F27BDADAB8}">
      <dsp:nvSpPr>
        <dsp:cNvPr id="0" name=""/>
        <dsp:cNvSpPr/>
      </dsp:nvSpPr>
      <dsp:spPr>
        <a:xfrm>
          <a:off x="1209819" y="2620723"/>
          <a:ext cx="5418984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Be the first point of contact in any hospital</a:t>
          </a:r>
        </a:p>
      </dsp:txBody>
      <dsp:txXfrm>
        <a:off x="1209819" y="2620723"/>
        <a:ext cx="5418984" cy="1047462"/>
      </dsp:txXfrm>
    </dsp:sp>
    <dsp:sp modelId="{C9D19661-CCA7-43B0-8CC4-A6CDF0A8F106}">
      <dsp:nvSpPr>
        <dsp:cNvPr id="0" name=""/>
        <dsp:cNvSpPr/>
      </dsp:nvSpPr>
      <dsp:spPr>
        <a:xfrm>
          <a:off x="0" y="3930051"/>
          <a:ext cx="6628804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E3C963-C0E8-4893-B40A-51848D4D0BCE}">
      <dsp:nvSpPr>
        <dsp:cNvPr id="0" name=""/>
        <dsp:cNvSpPr/>
      </dsp:nvSpPr>
      <dsp:spPr>
        <a:xfrm>
          <a:off x="316857" y="4165730"/>
          <a:ext cx="576104" cy="5761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57D06B-A159-46B4-A6BD-ABFEDA7E7A73}">
      <dsp:nvSpPr>
        <dsp:cNvPr id="0" name=""/>
        <dsp:cNvSpPr/>
      </dsp:nvSpPr>
      <dsp:spPr>
        <a:xfrm>
          <a:off x="1209819" y="3930051"/>
          <a:ext cx="5418984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Certification included | No prior experience needed</a:t>
          </a:r>
        </a:p>
      </dsp:txBody>
      <dsp:txXfrm>
        <a:off x="1209819" y="3930051"/>
        <a:ext cx="5418984" cy="10474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D327CB-21AB-4A60-A115-39766FD1A53B}">
      <dsp:nvSpPr>
        <dsp:cNvPr id="0" name=""/>
        <dsp:cNvSpPr/>
      </dsp:nvSpPr>
      <dsp:spPr>
        <a:xfrm>
          <a:off x="582441" y="869014"/>
          <a:ext cx="1247033" cy="124703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721D7B-CDAF-4796-A27E-A06A00463410}">
      <dsp:nvSpPr>
        <dsp:cNvPr id="0" name=""/>
        <dsp:cNvSpPr/>
      </dsp:nvSpPr>
      <dsp:spPr>
        <a:xfrm>
          <a:off x="848202" y="1134775"/>
          <a:ext cx="715510" cy="7155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BBAC63-D72B-4A29-99B7-D9A6E8A3E815}">
      <dsp:nvSpPr>
        <dsp:cNvPr id="0" name=""/>
        <dsp:cNvSpPr/>
      </dsp:nvSpPr>
      <dsp:spPr>
        <a:xfrm>
          <a:off x="183800" y="2504467"/>
          <a:ext cx="204431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IN" sz="2100" kern="1200"/>
            <a:t>12 Structured Modules</a:t>
          </a:r>
          <a:endParaRPr lang="en-US" sz="2100" kern="1200"/>
        </a:p>
      </dsp:txBody>
      <dsp:txXfrm>
        <a:off x="183800" y="2504467"/>
        <a:ext cx="2044316" cy="720000"/>
      </dsp:txXfrm>
    </dsp:sp>
    <dsp:sp modelId="{9B82051A-2491-4B82-9FD4-0DBE89AF9D28}">
      <dsp:nvSpPr>
        <dsp:cNvPr id="0" name=""/>
        <dsp:cNvSpPr/>
      </dsp:nvSpPr>
      <dsp:spPr>
        <a:xfrm>
          <a:off x="2984513" y="869014"/>
          <a:ext cx="1247033" cy="124703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57DD61-A6BB-4F30-A930-CB2EE868CD69}">
      <dsp:nvSpPr>
        <dsp:cNvPr id="0" name=""/>
        <dsp:cNvSpPr/>
      </dsp:nvSpPr>
      <dsp:spPr>
        <a:xfrm>
          <a:off x="3250275" y="1134775"/>
          <a:ext cx="715510" cy="7155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B75C12-F716-486A-BACD-1B945FFD1EC7}">
      <dsp:nvSpPr>
        <dsp:cNvPr id="0" name=""/>
        <dsp:cNvSpPr/>
      </dsp:nvSpPr>
      <dsp:spPr>
        <a:xfrm>
          <a:off x="2585872" y="2504467"/>
          <a:ext cx="204431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IN" sz="2100" kern="1200"/>
            <a:t>Practical Assignments</a:t>
          </a:r>
          <a:endParaRPr lang="en-US" sz="2100" kern="1200"/>
        </a:p>
      </dsp:txBody>
      <dsp:txXfrm>
        <a:off x="2585872" y="2504467"/>
        <a:ext cx="2044316" cy="720000"/>
      </dsp:txXfrm>
    </dsp:sp>
    <dsp:sp modelId="{C7B92DA0-9874-4315-ADF7-766232C33F65}">
      <dsp:nvSpPr>
        <dsp:cNvPr id="0" name=""/>
        <dsp:cNvSpPr/>
      </dsp:nvSpPr>
      <dsp:spPr>
        <a:xfrm>
          <a:off x="5386585" y="869014"/>
          <a:ext cx="1247033" cy="124703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5F76E6-3F52-4B67-BBCB-FAF7880A4A9A}">
      <dsp:nvSpPr>
        <dsp:cNvPr id="0" name=""/>
        <dsp:cNvSpPr/>
      </dsp:nvSpPr>
      <dsp:spPr>
        <a:xfrm>
          <a:off x="5652347" y="1134775"/>
          <a:ext cx="715510" cy="7155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708B7-C724-496E-B755-3F41D061B8A0}">
      <dsp:nvSpPr>
        <dsp:cNvPr id="0" name=""/>
        <dsp:cNvSpPr/>
      </dsp:nvSpPr>
      <dsp:spPr>
        <a:xfrm>
          <a:off x="4987944" y="2504467"/>
          <a:ext cx="204431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IN" sz="2100" kern="1200"/>
            <a:t>Certification on Completion</a:t>
          </a:r>
          <a:endParaRPr lang="en-US" sz="2100" kern="1200"/>
        </a:p>
      </dsp:txBody>
      <dsp:txXfrm>
        <a:off x="4987944" y="2504467"/>
        <a:ext cx="2044316" cy="720000"/>
      </dsp:txXfrm>
    </dsp:sp>
    <dsp:sp modelId="{C87D55BD-8025-40A6-94E9-DFA6FEF9B8A4}">
      <dsp:nvSpPr>
        <dsp:cNvPr id="0" name=""/>
        <dsp:cNvSpPr/>
      </dsp:nvSpPr>
      <dsp:spPr>
        <a:xfrm>
          <a:off x="7788658" y="869014"/>
          <a:ext cx="1247033" cy="124703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0D2A2B-628C-4C31-BECC-FA6BBE56BAEC}">
      <dsp:nvSpPr>
        <dsp:cNvPr id="0" name=""/>
        <dsp:cNvSpPr/>
      </dsp:nvSpPr>
      <dsp:spPr>
        <a:xfrm>
          <a:off x="8054419" y="1134775"/>
          <a:ext cx="715510" cy="7155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15718-9E7E-4412-B3CF-97C6874C99D9}">
      <dsp:nvSpPr>
        <dsp:cNvPr id="0" name=""/>
        <dsp:cNvSpPr/>
      </dsp:nvSpPr>
      <dsp:spPr>
        <a:xfrm>
          <a:off x="7390016" y="2504467"/>
          <a:ext cx="204431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IN" sz="2100" kern="1200"/>
            <a:t>Duration: 3 Months</a:t>
          </a:r>
          <a:endParaRPr lang="en-US" sz="2100" kern="1200"/>
        </a:p>
      </dsp:txBody>
      <dsp:txXfrm>
        <a:off x="7390016" y="2504467"/>
        <a:ext cx="2044316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612576-96D2-41AB-8741-3534CC081074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B70A4F-FFBB-4467-B60C-6581D3260514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F69C56-AA5D-4CC7-BB44-54DED7724E41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Module 1 – Introduction to Hospital Front Office</a:t>
          </a:r>
          <a:br>
            <a:rPr lang="en-US" sz="1700" kern="1200"/>
          </a:br>
          <a:r>
            <a:rPr lang="en-US" sz="1700" kern="1200"/>
            <a:t>Learn the basic roles and responsibilities of front office staff and their importance in hospital operations.</a:t>
          </a:r>
        </a:p>
      </dsp:txBody>
      <dsp:txXfrm>
        <a:off x="994536" y="1698"/>
        <a:ext cx="8623596" cy="861070"/>
      </dsp:txXfrm>
    </dsp:sp>
    <dsp:sp modelId="{630F51DC-BAA6-4678-B371-D0BBC89F9BB7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5B1F9D-45D9-4817-83FF-5F4F9148EAA4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67AC43-2ADD-4A87-94F5-E7FA3759584B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Module 2 – Consent, Reporting &amp; Documentation</a:t>
          </a:r>
          <a:br>
            <a:rPr lang="en-US" sz="1700" kern="1200"/>
          </a:br>
          <a:r>
            <a:rPr lang="en-US" sz="1700" kern="1200"/>
            <a:t>Understand patient consent types, documentation protocols, and the legal standards for hospital records.</a:t>
          </a:r>
        </a:p>
      </dsp:txBody>
      <dsp:txXfrm>
        <a:off x="994536" y="1078036"/>
        <a:ext cx="8623596" cy="861070"/>
      </dsp:txXfrm>
    </dsp:sp>
    <dsp:sp modelId="{8B46B124-80ED-4F9F-BA8C-0A8CEF3F163B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5CB78B-2C62-484A-8500-0AC6C867317E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3CE782-38A9-4F8C-AD6B-6AE36C5CE6CD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Module 3 – Human Body Basics for Front Office Staff</a:t>
          </a:r>
          <a:br>
            <a:rPr lang="en-US" sz="1700" kern="1200"/>
          </a:br>
          <a:r>
            <a:rPr lang="en-US" sz="1700" kern="1200"/>
            <a:t>Familiarize with basic human anatomy and physiology to improve patient interaction and service accuracy.</a:t>
          </a:r>
        </a:p>
      </dsp:txBody>
      <dsp:txXfrm>
        <a:off x="994536" y="2154374"/>
        <a:ext cx="8623596" cy="861070"/>
      </dsp:txXfrm>
    </dsp:sp>
    <dsp:sp modelId="{BF2C0A57-1EB7-4DA5-864D-34E8058B628A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0551C6-5963-4709-8933-E0F85C52E5B4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E03EB4-6375-4FB7-8A97-C1739DDD9186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Module 4 – Medical Terminology for Reception Duties</a:t>
          </a:r>
          <a:br>
            <a:rPr lang="en-US" sz="1700" kern="1200"/>
          </a:br>
          <a:r>
            <a:rPr lang="en-US" sz="1700" kern="1200"/>
            <a:t>Master commonly used medical terms to ensure effective communication between patients and clinical teams.</a:t>
          </a:r>
        </a:p>
      </dsp:txBody>
      <dsp:txXfrm>
        <a:off x="994536" y="3230712"/>
        <a:ext cx="8623596" cy="8610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7171BA-405B-4DEE-8D39-2B77748B19F4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42A132-DE3D-4F2F-885A-1847AE4C2ACA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89485C-81DD-4D9A-A21B-49F6A8D890BE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Module 5 – Infection Control &amp; Prevention</a:t>
          </a:r>
          <a:br>
            <a:rPr lang="en-US" sz="1700" kern="1200"/>
          </a:br>
          <a:r>
            <a:rPr lang="en-US" sz="1700" kern="1200"/>
            <a:t>Learn how to prevent infections by applying hygiene protocols and sanitation procedures at the front desk.</a:t>
          </a:r>
        </a:p>
      </dsp:txBody>
      <dsp:txXfrm>
        <a:off x="994536" y="1698"/>
        <a:ext cx="8623596" cy="861070"/>
      </dsp:txXfrm>
    </dsp:sp>
    <dsp:sp modelId="{5F83C154-4F98-4ACB-A89B-307A64FA9578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365E75-8F37-42DF-A27E-00422CA796D1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E61F8A-3B6E-426B-A22E-FAD22040379E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Module 6 – Personal Hygiene in Hospital Settings</a:t>
          </a:r>
          <a:br>
            <a:rPr lang="en-US" sz="1700" kern="1200"/>
          </a:br>
          <a:r>
            <a:rPr lang="en-US" sz="1700" kern="1200"/>
            <a:t>Understand the importance of personal hygiene and appearance in building patient trust and hospital image.</a:t>
          </a:r>
        </a:p>
      </dsp:txBody>
      <dsp:txXfrm>
        <a:off x="994536" y="1078036"/>
        <a:ext cx="8623596" cy="861070"/>
      </dsp:txXfrm>
    </dsp:sp>
    <dsp:sp modelId="{ABAA18F6-CA35-4964-9F8D-BB271290C653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65E7EF-858E-4111-BA60-A3D2B240E3B4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4DD4A4-C3E0-4F56-AE99-CE10F486CD03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Module 7 – Professional Behavior in the Workplace</a:t>
          </a:r>
          <a:br>
            <a:rPr lang="en-US" sz="1700" kern="1200"/>
          </a:br>
          <a:r>
            <a:rPr lang="en-US" sz="1700" kern="1200"/>
            <a:t>Adopt professional behavior and workplace ethics for delivering respectful and efficient patient service.</a:t>
          </a:r>
        </a:p>
      </dsp:txBody>
      <dsp:txXfrm>
        <a:off x="994536" y="2154374"/>
        <a:ext cx="8623596" cy="861070"/>
      </dsp:txXfrm>
    </dsp:sp>
    <dsp:sp modelId="{A65427BF-BF7A-4D94-83F8-D07F2E75B8FE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16358A-95F5-4665-89C5-3B0FDAB3136A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438C63-4A65-4209-BE51-CE989BE3678A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Module 8 – Rights &amp; Responsibilities of Patients</a:t>
          </a:r>
          <a:br>
            <a:rPr lang="en-US" sz="1700" kern="1200"/>
          </a:br>
          <a:r>
            <a:rPr lang="en-US" sz="1700" kern="1200"/>
            <a:t>Gain awareness of patient rights and responsibilities to support ethical hospital practices and clear communication.</a:t>
          </a:r>
        </a:p>
      </dsp:txBody>
      <dsp:txXfrm>
        <a:off x="994536" y="3230712"/>
        <a:ext cx="8623596" cy="8610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D2C9C4-F67A-4302-A06E-5FEF3E968852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53BB15-E334-42DF-9544-412FA7FC9AE3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3A8F02-A8ED-456C-8C30-D5054AB57688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Module 9 – Emergency Situation Handling</a:t>
          </a:r>
          <a:br>
            <a:rPr lang="en-US" sz="1700" kern="1200"/>
          </a:br>
          <a:r>
            <a:rPr lang="en-US" sz="1700" kern="1200"/>
            <a:t>Develop the ability to respond calmly and effectively during hospital emergencies and manage patient flow.</a:t>
          </a:r>
        </a:p>
      </dsp:txBody>
      <dsp:txXfrm>
        <a:off x="994536" y="1698"/>
        <a:ext cx="8623596" cy="861070"/>
      </dsp:txXfrm>
    </dsp:sp>
    <dsp:sp modelId="{4656C626-3F99-4C44-852D-166AD66F2FAD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1A9B47-ABB2-4341-95B8-18C34B8D2BF7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C87BDA-E397-43BD-8ED4-ED9A1BF68584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Module 10 – Hospital Information System (HIS)</a:t>
          </a:r>
          <a:br>
            <a:rPr lang="en-US" sz="1700" kern="1200"/>
          </a:br>
          <a:r>
            <a:rPr lang="en-US" sz="1700" kern="1200"/>
            <a:t>Learn to use hospital information systems for patient registration, record-keeping, and data security.</a:t>
          </a:r>
        </a:p>
      </dsp:txBody>
      <dsp:txXfrm>
        <a:off x="994536" y="1078036"/>
        <a:ext cx="8623596" cy="861070"/>
      </dsp:txXfrm>
    </dsp:sp>
    <dsp:sp modelId="{74169AE6-3784-430B-8B94-B69C68746782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3F91E7-F9BE-49F2-88A8-FAA3EDA6EFD8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365904-37F0-49D6-AAB0-4FDF12627374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Module 11 – Billing &amp; Payments</a:t>
          </a:r>
          <a:br>
            <a:rPr lang="en-US" sz="1700" kern="1200"/>
          </a:br>
          <a:r>
            <a:rPr lang="en-US" sz="1700" kern="1200"/>
            <a:t>Understand billing processes, generate accurate invoices, and assist patients with payment-related queries.</a:t>
          </a:r>
        </a:p>
      </dsp:txBody>
      <dsp:txXfrm>
        <a:off x="994536" y="2154374"/>
        <a:ext cx="8623596" cy="861070"/>
      </dsp:txXfrm>
    </dsp:sp>
    <dsp:sp modelId="{5F40E775-CD5D-4665-8DEA-F7BE26524DF2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E555A0-CFEE-457F-8641-C705AC616ADF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369B15-E314-477B-9F2B-B43C8985D6FF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Module 12 – Customer Service &amp; Patient Satisfaction</a:t>
          </a:r>
          <a:br>
            <a:rPr lang="en-US" sz="1700" kern="1200"/>
          </a:br>
          <a:r>
            <a:rPr lang="en-US" sz="1700" kern="1200"/>
            <a:t>Deliver excellent customer service and increase patient satisfaction by handling feedback and providing assistance.</a:t>
          </a:r>
        </a:p>
      </dsp:txBody>
      <dsp:txXfrm>
        <a:off x="994536" y="3230712"/>
        <a:ext cx="8623596" cy="8610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D9E0A3-B198-41A5-B9E5-B092DCB05992}">
      <dsp:nvSpPr>
        <dsp:cNvPr id="0" name=""/>
        <dsp:cNvSpPr/>
      </dsp:nvSpPr>
      <dsp:spPr>
        <a:xfrm>
          <a:off x="0" y="812100"/>
          <a:ext cx="6628804" cy="10647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baseline="0"/>
            <a:t>Course starts soon – Limited Seats!</a:t>
          </a:r>
          <a:endParaRPr lang="en-US" sz="2800" kern="1200"/>
        </a:p>
      </dsp:txBody>
      <dsp:txXfrm>
        <a:off x="51974" y="864074"/>
        <a:ext cx="6524856" cy="960752"/>
      </dsp:txXfrm>
    </dsp:sp>
    <dsp:sp modelId="{A7DBA68E-6DE2-41F5-95D4-68088A86744A}">
      <dsp:nvSpPr>
        <dsp:cNvPr id="0" name=""/>
        <dsp:cNvSpPr/>
      </dsp:nvSpPr>
      <dsp:spPr>
        <a:xfrm>
          <a:off x="0" y="1957440"/>
          <a:ext cx="6628804" cy="1064700"/>
        </a:xfrm>
        <a:prstGeom prst="roundRect">
          <a:avLst/>
        </a:prstGeom>
        <a:gradFill rotWithShape="0">
          <a:gsLst>
            <a:gs pos="0">
              <a:schemeClr val="accent2">
                <a:hueOff val="-1482143"/>
                <a:satOff val="7100"/>
                <a:lumOff val="6569"/>
                <a:alphaOff val="0"/>
                <a:tint val="96000"/>
                <a:lumMod val="100000"/>
              </a:schemeClr>
            </a:gs>
            <a:gs pos="78000">
              <a:schemeClr val="accent2">
                <a:hueOff val="-1482143"/>
                <a:satOff val="7100"/>
                <a:lumOff val="656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baseline="0" dirty="0" err="1"/>
            <a:t>Contact:qtopglobalservices@gmail.com</a:t>
          </a:r>
          <a:endParaRPr lang="en-US" sz="2800" kern="1200" dirty="0"/>
        </a:p>
      </dsp:txBody>
      <dsp:txXfrm>
        <a:off x="51974" y="2009414"/>
        <a:ext cx="6524856" cy="960752"/>
      </dsp:txXfrm>
    </dsp:sp>
    <dsp:sp modelId="{88546CC8-2639-4293-8374-FF742D1682CE}">
      <dsp:nvSpPr>
        <dsp:cNvPr id="0" name=""/>
        <dsp:cNvSpPr/>
      </dsp:nvSpPr>
      <dsp:spPr>
        <a:xfrm>
          <a:off x="0" y="3102780"/>
          <a:ext cx="6628804" cy="106470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baseline="0"/>
            <a:t>QTOP Global | Your Hospital Training Partner</a:t>
          </a:r>
          <a:endParaRPr lang="en-US" sz="2800" kern="1200"/>
        </a:p>
      </dsp:txBody>
      <dsp:txXfrm>
        <a:off x="51974" y="3154754"/>
        <a:ext cx="6524856" cy="9607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3133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2630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97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401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3242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796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767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3289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0734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850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5486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2133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4657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4985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8579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5352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297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2ADB1-C175-591F-3584-85D6AF4E2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90698" y="2416405"/>
            <a:ext cx="12192000" cy="2387600"/>
          </a:xfrm>
        </p:spPr>
        <p:txBody>
          <a:bodyPr/>
          <a:lstStyle/>
          <a:p>
            <a:pPr algn="ctr"/>
            <a:r>
              <a:rPr lang="en-US" u="sng" dirty="0">
                <a:solidFill>
                  <a:schemeClr val="accent3">
                    <a:lumMod val="75000"/>
                  </a:schemeClr>
                </a:solidFill>
              </a:rPr>
              <a:t>FRONT OFFICE MANAGEMENT IN HOSPITALS</a:t>
            </a:r>
            <a:endParaRPr lang="en-IN" u="sng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292776-AF70-DC27-9713-545B36263C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287" y="5144171"/>
            <a:ext cx="9792929" cy="96996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A 3-Month Certified Course – 12 Career-Boosting Modules</a:t>
            </a:r>
            <a:endParaRPr lang="en-IN" sz="2800" b="1" dirty="0"/>
          </a:p>
        </p:txBody>
      </p:sp>
      <p:pic>
        <p:nvPicPr>
          <p:cNvPr id="5" name="Picture 4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9361496A-BCA6-3702-D53E-E9E255601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322" y="-571326"/>
            <a:ext cx="4375355" cy="436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113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586B6E-9DEB-8C8F-3F29-826C481E0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US" sz="4400" dirty="0"/>
              <a:t>Why Should You Join This Course?</a:t>
            </a:r>
            <a:endParaRPr lang="en-IN" sz="44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DA41C03-0A0E-DA5E-D641-49CA7686FC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5651443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F9860A3D-E70B-9150-CFC6-B868989945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64" y="-120563"/>
            <a:ext cx="2304194" cy="229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11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E1BEA2-0BE7-CAF7-6585-50ADB2D67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Autofit/>
          </a:bodyPr>
          <a:lstStyle/>
          <a:p>
            <a:pPr algn="ctr"/>
            <a:r>
              <a:rPr lang="en-IN" sz="7200" dirty="0"/>
              <a:t>Course Highlights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179D9B8-B2A5-A9A6-56CE-36ADB8E202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7316331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7EE2CB10-727A-3AE1-4BFA-89E90FEB7E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73" y="0"/>
            <a:ext cx="2536020" cy="253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97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DDA6D5-8F5C-0AAE-B64E-55156CCCF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IN" dirty="0"/>
              <a:t>Module-Wise Breakdown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26" name="Content Placeholder 2">
            <a:extLst>
              <a:ext uri="{FF2B5EF4-FFF2-40B4-BE49-F238E27FC236}">
                <a16:creationId xmlns:a16="http://schemas.microsoft.com/office/drawing/2014/main" id="{6285FA51-5143-B361-61D2-5FA50B2717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8527291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D26C28B7-3423-2514-2E66-0F8853E091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697" y="-221063"/>
            <a:ext cx="2412197" cy="240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532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0DF48-C226-D0A8-8081-EB4DA648F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IN" dirty="0"/>
              <a:t>Module-Wise Breakdown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FF8534-2DB0-49C1-5485-A0EA301282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2087764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BE74610C-1457-FC69-0349-A97D0E15B8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273" y="-297919"/>
            <a:ext cx="2460168" cy="245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816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4312EE-1171-4D0D-E12C-003795AAE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IN" dirty="0"/>
              <a:t>Module-Wise Breakdown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07984CC-DDD3-0FDF-91D6-641015A9DB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3225325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38650140-ACE5-537B-DA45-FD85355AA1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224" y="-251040"/>
            <a:ext cx="2421313" cy="241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000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D23F9D-7D6F-B622-A3E4-3A689F6B0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US" sz="4400"/>
              <a:t>Ready to Upgrade Your Skills?</a:t>
            </a:r>
            <a:endParaRPr lang="en-IN" sz="44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7437E01B-7F85-5852-B235-DC2EBBCC36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3443543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2B3703DE-A9F0-9B69-DD64-FF4A9BADE1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00" y="-119274"/>
            <a:ext cx="2423062" cy="241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6412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</TotalTime>
  <Words>391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FRONT OFFICE MANAGEMENT IN HOSPITALS</vt:lpstr>
      <vt:lpstr>Why Should You Join This Course?</vt:lpstr>
      <vt:lpstr>Course Highlights</vt:lpstr>
      <vt:lpstr>Module-Wise Breakdown</vt:lpstr>
      <vt:lpstr>Module-Wise Breakdown</vt:lpstr>
      <vt:lpstr>Module-Wise Breakdown</vt:lpstr>
      <vt:lpstr>Ready to Upgrade Your Skills?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Vikas M</dc:creator>
  <cp:lastModifiedBy>Vikas M</cp:lastModifiedBy>
  <cp:revision>3</cp:revision>
  <dcterms:created xsi:type="dcterms:W3CDTF">2025-06-21T08:07:50Z</dcterms:created>
  <dcterms:modified xsi:type="dcterms:W3CDTF">2025-08-26T11:15:34Z</dcterms:modified>
</cp:coreProperties>
</file>